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7" r:id="rId3"/>
  </p:sldMasterIdLst>
  <p:notesMasterIdLst>
    <p:notesMasterId r:id="rId31"/>
  </p:notesMasterIdLst>
  <p:sldIdLst>
    <p:sldId id="256" r:id="rId4"/>
    <p:sldId id="280" r:id="rId5"/>
    <p:sldId id="277" r:id="rId6"/>
    <p:sldId id="279" r:id="rId7"/>
    <p:sldId id="288" r:id="rId8"/>
    <p:sldId id="285" r:id="rId9"/>
    <p:sldId id="289" r:id="rId10"/>
    <p:sldId id="283" r:id="rId11"/>
    <p:sldId id="287" r:id="rId12"/>
    <p:sldId id="275" r:id="rId13"/>
    <p:sldId id="284" r:id="rId14"/>
    <p:sldId id="281" r:id="rId15"/>
    <p:sldId id="276" r:id="rId16"/>
    <p:sldId id="278" r:id="rId17"/>
    <p:sldId id="282" r:id="rId18"/>
    <p:sldId id="286" r:id="rId19"/>
    <p:sldId id="259" r:id="rId20"/>
    <p:sldId id="273" r:id="rId21"/>
    <p:sldId id="262" r:id="rId22"/>
    <p:sldId id="263" r:id="rId23"/>
    <p:sldId id="264" r:id="rId24"/>
    <p:sldId id="274" r:id="rId25"/>
    <p:sldId id="265" r:id="rId26"/>
    <p:sldId id="266" r:id="rId27"/>
    <p:sldId id="267" r:id="rId28"/>
    <p:sldId id="268" r:id="rId29"/>
    <p:sldId id="271" r:id="rId3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3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5B900F-DD74-4F43-9DE5-3F410069CBE0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E47109-6E0C-4AC5-ACB1-D5AF855D197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18681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6350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9179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9584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82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046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3269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4422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4431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4642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920033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82875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089069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2" name="Shape 12"/>
          <p:cNvCxnSpPr/>
          <p:nvPr/>
        </p:nvCxnSpPr>
        <p:spPr>
          <a:xfrm>
            <a:off x="1069409" y="2388324"/>
            <a:ext cx="313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914400" y="2452567"/>
            <a:ext cx="8048800" cy="15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6400"/>
            </a:lvl1pPr>
            <a:lvl2pPr lvl="1">
              <a:spcBef>
                <a:spcPts val="0"/>
              </a:spcBef>
              <a:buSzPct val="100000"/>
              <a:defRPr sz="6400"/>
            </a:lvl2pPr>
            <a:lvl3pPr lvl="2">
              <a:spcBef>
                <a:spcPts val="0"/>
              </a:spcBef>
              <a:buSzPct val="100000"/>
              <a:defRPr sz="6400"/>
            </a:lvl3pPr>
            <a:lvl4pPr lvl="3">
              <a:spcBef>
                <a:spcPts val="0"/>
              </a:spcBef>
              <a:buSzPct val="100000"/>
              <a:defRPr sz="6400"/>
            </a:lvl4pPr>
            <a:lvl5pPr lvl="4">
              <a:spcBef>
                <a:spcPts val="0"/>
              </a:spcBef>
              <a:buSzPct val="100000"/>
              <a:defRPr sz="6400"/>
            </a:lvl5pPr>
            <a:lvl6pPr lvl="5">
              <a:spcBef>
                <a:spcPts val="0"/>
              </a:spcBef>
              <a:buSzPct val="100000"/>
              <a:defRPr sz="6400"/>
            </a:lvl6pPr>
            <a:lvl7pPr lvl="6">
              <a:spcBef>
                <a:spcPts val="0"/>
              </a:spcBef>
              <a:buSzPct val="100000"/>
              <a:defRPr sz="6400"/>
            </a:lvl7pPr>
            <a:lvl8pPr lvl="7">
              <a:spcBef>
                <a:spcPts val="0"/>
              </a:spcBef>
              <a:buSzPct val="100000"/>
              <a:defRPr sz="6400"/>
            </a:lvl8pPr>
            <a:lvl9pPr lvl="8">
              <a:spcBef>
                <a:spcPts val="0"/>
              </a:spcBef>
              <a:buSzPct val="100000"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0668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hape 15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16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7" name="Shape 17"/>
          <p:cNvCxnSpPr/>
          <p:nvPr/>
        </p:nvCxnSpPr>
        <p:spPr>
          <a:xfrm>
            <a:off x="1069409" y="2286724"/>
            <a:ext cx="313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914400" y="2415933"/>
            <a:ext cx="6651200" cy="15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914400" y="4091533"/>
            <a:ext cx="6651200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buNone/>
              <a:defRPr sz="1867"/>
            </a:lvl1pPr>
            <a:lvl2pPr lvl="1" rtl="0">
              <a:spcBef>
                <a:spcPts val="0"/>
              </a:spcBef>
              <a:buSzPct val="100000"/>
              <a:buNone/>
              <a:defRPr sz="1867"/>
            </a:lvl2pPr>
            <a:lvl3pPr lvl="2" rtl="0">
              <a:spcBef>
                <a:spcPts val="0"/>
              </a:spcBef>
              <a:buSzPct val="100000"/>
              <a:buNone/>
              <a:defRPr sz="1867"/>
            </a:lvl3pPr>
            <a:lvl4pPr lvl="3" rtl="0">
              <a:spcBef>
                <a:spcPts val="0"/>
              </a:spcBef>
              <a:buSzPct val="100000"/>
              <a:buNone/>
              <a:defRPr sz="1867"/>
            </a:lvl4pPr>
            <a:lvl5pPr lvl="4" rtl="0">
              <a:spcBef>
                <a:spcPts val="0"/>
              </a:spcBef>
              <a:buSzPct val="100000"/>
              <a:buNone/>
              <a:defRPr sz="1867"/>
            </a:lvl5pPr>
            <a:lvl6pPr lvl="5" rtl="0">
              <a:spcBef>
                <a:spcPts val="0"/>
              </a:spcBef>
              <a:buSzPct val="100000"/>
              <a:buNone/>
              <a:defRPr sz="1867"/>
            </a:lvl6pPr>
            <a:lvl7pPr lvl="6" rtl="0">
              <a:spcBef>
                <a:spcPts val="0"/>
              </a:spcBef>
              <a:buSzPct val="100000"/>
              <a:buNone/>
              <a:defRPr sz="1867"/>
            </a:lvl7pPr>
            <a:lvl8pPr lvl="7" rtl="0">
              <a:spcBef>
                <a:spcPts val="0"/>
              </a:spcBef>
              <a:buSzPct val="100000"/>
              <a:buNone/>
              <a:defRPr sz="1867"/>
            </a:lvl8pPr>
            <a:lvl9pPr lvl="8" rtl="0">
              <a:spcBef>
                <a:spcPts val="0"/>
              </a:spcBef>
              <a:buSzPct val="1000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2337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Shape 28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29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30" name="Shape 30"/>
          <p:cNvCxnSpPr/>
          <p:nvPr/>
        </p:nvCxnSpPr>
        <p:spPr>
          <a:xfrm>
            <a:off x="772067" y="1446791"/>
            <a:ext cx="313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609600" y="1528033"/>
            <a:ext cx="2872800" cy="1088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948733" y="1528033"/>
            <a:ext cx="7337200" cy="4730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09600" y="5585576"/>
            <a:ext cx="731600" cy="726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pPr/>
              <a:t>‹N°›</a:t>
            </a:fld>
            <a:endParaRPr lang="en"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54325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Shape 43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Shape 44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45" name="Shape 45"/>
          <p:cNvCxnSpPr/>
          <p:nvPr/>
        </p:nvCxnSpPr>
        <p:spPr>
          <a:xfrm>
            <a:off x="772067" y="1446791"/>
            <a:ext cx="313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09600" y="1528033"/>
            <a:ext cx="2872800" cy="1088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652767" y="1446800"/>
            <a:ext cx="2528400" cy="5121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6310644" y="1446800"/>
            <a:ext cx="2528400" cy="5121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8968523" y="1446800"/>
            <a:ext cx="2528400" cy="5121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609600" y="5585576"/>
            <a:ext cx="731600" cy="726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fld id="{00000000-1234-1234-1234-123412341234}" type="slidenum">
              <a:rPr lang="en"/>
              <a:pPr/>
              <a:t>‹N°›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276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609600" y="5585576"/>
            <a:ext cx="731600" cy="726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fld id="{00000000-1234-1234-1234-123412341234}" type="slidenum">
              <a:rPr lang="en"/>
              <a:pPr/>
              <a:t>‹N°›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23136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no photo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609600" y="5585576"/>
            <a:ext cx="731600" cy="726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fld id="{00000000-1234-1234-1234-123412341234}" type="slidenum">
              <a:rPr lang="en"/>
              <a:pPr/>
              <a:t>‹N°›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0626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2" name="Shape 12"/>
          <p:cNvCxnSpPr/>
          <p:nvPr/>
        </p:nvCxnSpPr>
        <p:spPr>
          <a:xfrm>
            <a:off x="1069409" y="2388324"/>
            <a:ext cx="313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914400" y="2452567"/>
            <a:ext cx="8048800" cy="15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6400"/>
            </a:lvl1pPr>
            <a:lvl2pPr lvl="1">
              <a:spcBef>
                <a:spcPts val="0"/>
              </a:spcBef>
              <a:buSzPct val="100000"/>
              <a:defRPr sz="6400"/>
            </a:lvl2pPr>
            <a:lvl3pPr lvl="2">
              <a:spcBef>
                <a:spcPts val="0"/>
              </a:spcBef>
              <a:buSzPct val="100000"/>
              <a:defRPr sz="6400"/>
            </a:lvl3pPr>
            <a:lvl4pPr lvl="3">
              <a:spcBef>
                <a:spcPts val="0"/>
              </a:spcBef>
              <a:buSzPct val="100000"/>
              <a:defRPr sz="6400"/>
            </a:lvl4pPr>
            <a:lvl5pPr lvl="4">
              <a:spcBef>
                <a:spcPts val="0"/>
              </a:spcBef>
              <a:buSzPct val="100000"/>
              <a:defRPr sz="6400"/>
            </a:lvl5pPr>
            <a:lvl6pPr lvl="5">
              <a:spcBef>
                <a:spcPts val="0"/>
              </a:spcBef>
              <a:buSzPct val="100000"/>
              <a:defRPr sz="6400"/>
            </a:lvl6pPr>
            <a:lvl7pPr lvl="6">
              <a:spcBef>
                <a:spcPts val="0"/>
              </a:spcBef>
              <a:buSzPct val="100000"/>
              <a:defRPr sz="6400"/>
            </a:lvl7pPr>
            <a:lvl8pPr lvl="7">
              <a:spcBef>
                <a:spcPts val="0"/>
              </a:spcBef>
              <a:buSzPct val="100000"/>
              <a:defRPr sz="6400"/>
            </a:lvl8pPr>
            <a:lvl9pPr lvl="8">
              <a:spcBef>
                <a:spcPts val="0"/>
              </a:spcBef>
              <a:buSzPct val="100000"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926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hape 15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16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17" name="Shape 17"/>
          <p:cNvCxnSpPr/>
          <p:nvPr/>
        </p:nvCxnSpPr>
        <p:spPr>
          <a:xfrm>
            <a:off x="1069409" y="2286724"/>
            <a:ext cx="313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914400" y="2415933"/>
            <a:ext cx="6651200" cy="15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914400" y="4091533"/>
            <a:ext cx="6651200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buNone/>
              <a:defRPr sz="1867"/>
            </a:lvl1pPr>
            <a:lvl2pPr lvl="1" rtl="0">
              <a:spcBef>
                <a:spcPts val="0"/>
              </a:spcBef>
              <a:buSzPct val="100000"/>
              <a:buNone/>
              <a:defRPr sz="1867"/>
            </a:lvl2pPr>
            <a:lvl3pPr lvl="2" rtl="0">
              <a:spcBef>
                <a:spcPts val="0"/>
              </a:spcBef>
              <a:buSzPct val="100000"/>
              <a:buNone/>
              <a:defRPr sz="1867"/>
            </a:lvl3pPr>
            <a:lvl4pPr lvl="3" rtl="0">
              <a:spcBef>
                <a:spcPts val="0"/>
              </a:spcBef>
              <a:buSzPct val="100000"/>
              <a:buNone/>
              <a:defRPr sz="1867"/>
            </a:lvl4pPr>
            <a:lvl5pPr lvl="4" rtl="0">
              <a:spcBef>
                <a:spcPts val="0"/>
              </a:spcBef>
              <a:buSzPct val="100000"/>
              <a:buNone/>
              <a:defRPr sz="1867"/>
            </a:lvl5pPr>
            <a:lvl6pPr lvl="5" rtl="0">
              <a:spcBef>
                <a:spcPts val="0"/>
              </a:spcBef>
              <a:buSzPct val="100000"/>
              <a:buNone/>
              <a:defRPr sz="1867"/>
            </a:lvl6pPr>
            <a:lvl7pPr lvl="6" rtl="0">
              <a:spcBef>
                <a:spcPts val="0"/>
              </a:spcBef>
              <a:buSzPct val="100000"/>
              <a:buNone/>
              <a:defRPr sz="1867"/>
            </a:lvl7pPr>
            <a:lvl8pPr lvl="7" rtl="0">
              <a:spcBef>
                <a:spcPts val="0"/>
              </a:spcBef>
              <a:buSzPct val="100000"/>
              <a:buNone/>
              <a:defRPr sz="1867"/>
            </a:lvl8pPr>
            <a:lvl9pPr lvl="8" rtl="0">
              <a:spcBef>
                <a:spcPts val="0"/>
              </a:spcBef>
              <a:buSzPct val="100000"/>
              <a:buNone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490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289033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Shape 28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29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30" name="Shape 30"/>
          <p:cNvCxnSpPr/>
          <p:nvPr/>
        </p:nvCxnSpPr>
        <p:spPr>
          <a:xfrm>
            <a:off x="772067" y="1446791"/>
            <a:ext cx="313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609600" y="1528033"/>
            <a:ext cx="2872800" cy="1088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948733" y="1528033"/>
            <a:ext cx="7337200" cy="4730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09600" y="5585576"/>
            <a:ext cx="731600" cy="726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pPr/>
              <a:t>‹N°›</a:t>
            </a:fld>
            <a:endParaRPr lang="en"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871567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Shape 43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Shape 44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cxnSp>
        <p:nvCxnSpPr>
          <p:cNvPr id="45" name="Shape 45"/>
          <p:cNvCxnSpPr/>
          <p:nvPr/>
        </p:nvCxnSpPr>
        <p:spPr>
          <a:xfrm>
            <a:off x="772067" y="1446791"/>
            <a:ext cx="313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09600" y="1528033"/>
            <a:ext cx="2872800" cy="1088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652767" y="1446800"/>
            <a:ext cx="2528400" cy="5121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6310644" y="1446800"/>
            <a:ext cx="2528400" cy="5121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8968523" y="1446800"/>
            <a:ext cx="2528400" cy="5121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609600" y="5585576"/>
            <a:ext cx="731600" cy="726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fld id="{00000000-1234-1234-1234-123412341234}" type="slidenum">
              <a:rPr lang="en"/>
              <a:pPr/>
              <a:t>‹N°›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3142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609600" y="5585576"/>
            <a:ext cx="731600" cy="726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fld id="{00000000-1234-1234-1234-123412341234}" type="slidenum">
              <a:rPr lang="en"/>
              <a:pPr/>
              <a:t>‹N°›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36084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no photo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378000" y="386033"/>
            <a:ext cx="11436000" cy="608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609600" y="5585576"/>
            <a:ext cx="731600" cy="726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fld id="{00000000-1234-1234-1234-123412341234}" type="slidenum">
              <a:rPr lang="en"/>
              <a:pPr/>
              <a:t>‹N°›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5220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997121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44815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60324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90735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92596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09743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21697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DE7A9-67B9-4EF6-876A-8B4252C26A5A}" type="datetimeFigureOut">
              <a:rPr lang="fr-BE" smtClean="0"/>
              <a:t>2/05/2016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3D9A35-95EE-43F5-B9A9-686A3BA568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22181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86D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09600" y="1528033"/>
            <a:ext cx="2872800" cy="108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948733" y="1528033"/>
            <a:ext cx="7337200" cy="473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48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48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09600" y="5585576"/>
            <a:ext cx="731600" cy="72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fld id="{00000000-1234-1234-1234-123412341234}" type="slidenum">
              <a:rPr lang="en" b="1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pPr/>
              <a:t>‹N°›</a:t>
            </a:fld>
            <a:endParaRPr lang="en" b="1" ker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19206619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86D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09600" y="1528033"/>
            <a:ext cx="2872800" cy="108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948733" y="1528033"/>
            <a:ext cx="7337200" cy="473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48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48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360"/>
              </a:spcBef>
              <a:buClr>
                <a:srgbClr val="FFFFFF"/>
              </a:buClr>
              <a:buSzPct val="1000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09600" y="5585576"/>
            <a:ext cx="731600" cy="72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fld id="{00000000-1234-1234-1234-123412341234}" type="slidenum">
              <a:rPr lang="en" b="1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pPr/>
              <a:t>‹N°›</a:t>
            </a:fld>
            <a:endParaRPr lang="en" b="1" kern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7704533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76338" y="1122363"/>
            <a:ext cx="9839325" cy="2387600"/>
          </a:xfrm>
        </p:spPr>
        <p:txBody>
          <a:bodyPr>
            <a:normAutofit fontScale="90000"/>
          </a:bodyPr>
          <a:lstStyle/>
          <a:p>
            <a:r>
              <a:rPr lang="fr-B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INFOM453 :</a:t>
            </a:r>
            <a:br>
              <a:rPr lang="fr-B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fr-B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LABORATOIRE EN INFORMATIQUE AMBIANTE ET MOBILE</a:t>
            </a:r>
            <a:endParaRPr lang="fr-BE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4306888"/>
            <a:ext cx="9144000" cy="1655762"/>
          </a:xfrm>
        </p:spPr>
        <p:txBody>
          <a:bodyPr/>
          <a:lstStyle/>
          <a:p>
            <a:r>
              <a:rPr lang="fr-BE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Présentation du projet</a:t>
            </a:r>
            <a:endParaRPr lang="fr-BE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118505" y="5819685"/>
            <a:ext cx="39310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BE" b="1" dirty="0" smtClean="0">
                <a:solidFill>
                  <a:srgbClr val="002060"/>
                </a:solidFill>
              </a:rPr>
              <a:t>Axel Halin</a:t>
            </a:r>
            <a:br>
              <a:rPr lang="fr-BE" b="1" dirty="0" smtClean="0">
                <a:solidFill>
                  <a:srgbClr val="002060"/>
                </a:solidFill>
              </a:rPr>
            </a:br>
            <a:r>
              <a:rPr lang="fr-BE" b="1" dirty="0" smtClean="0">
                <a:solidFill>
                  <a:srgbClr val="002060"/>
                </a:solidFill>
              </a:rPr>
              <a:t>Cyril Carlier</a:t>
            </a:r>
            <a:br>
              <a:rPr lang="fr-BE" b="1" dirty="0" smtClean="0">
                <a:solidFill>
                  <a:srgbClr val="002060"/>
                </a:solidFill>
              </a:rPr>
            </a:br>
            <a:r>
              <a:rPr lang="fr-BE" b="1" dirty="0" smtClean="0">
                <a:solidFill>
                  <a:srgbClr val="002060"/>
                </a:solidFill>
              </a:rPr>
              <a:t>Dorian Lecomte</a:t>
            </a:r>
            <a:endParaRPr lang="fr-BE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54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 dir="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06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ctrTitle" idx="4294967295"/>
          </p:nvPr>
        </p:nvSpPr>
        <p:spPr>
          <a:xfrm>
            <a:off x="462924" y="2655800"/>
            <a:ext cx="11063784" cy="15464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9600" dirty="0" smtClean="0"/>
              <a:t>Smart Home</a:t>
            </a:r>
            <a:endParaRPr lang="en" sz="9600" dirty="0"/>
          </a:p>
        </p:txBody>
      </p:sp>
      <p:grpSp>
        <p:nvGrpSpPr>
          <p:cNvPr id="30" name="Shape 770"/>
          <p:cNvGrpSpPr/>
          <p:nvPr/>
        </p:nvGrpSpPr>
        <p:grpSpPr>
          <a:xfrm>
            <a:off x="555544" y="346509"/>
            <a:ext cx="839713" cy="1371035"/>
            <a:chOff x="6718575" y="2318625"/>
            <a:chExt cx="256950" cy="407375"/>
          </a:xfrm>
          <a:solidFill>
            <a:srgbClr val="FFFF00"/>
          </a:solidFill>
        </p:grpSpPr>
        <p:sp>
          <p:nvSpPr>
            <p:cNvPr id="31" name="Shape 77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" name="Shape 77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Shape 77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Shape 77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Shape 77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Shape 77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" name="Shape 77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" name="Shape 77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9" name="Groupe 38"/>
          <p:cNvGrpSpPr/>
          <p:nvPr/>
        </p:nvGrpSpPr>
        <p:grpSpPr>
          <a:xfrm>
            <a:off x="5689468" y="1013404"/>
            <a:ext cx="5418809" cy="2956835"/>
            <a:chOff x="5689468" y="1013404"/>
            <a:chExt cx="5418809" cy="2956835"/>
          </a:xfrm>
        </p:grpSpPr>
        <p:sp>
          <p:nvSpPr>
            <p:cNvPr id="40" name="Shape 151"/>
            <p:cNvSpPr/>
            <p:nvPr/>
          </p:nvSpPr>
          <p:spPr>
            <a:xfrm rot="9835936">
              <a:off x="8774369" y="3458347"/>
              <a:ext cx="216969" cy="20717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41" name="Shape 152"/>
            <p:cNvGrpSpPr/>
            <p:nvPr/>
          </p:nvGrpSpPr>
          <p:grpSpPr>
            <a:xfrm>
              <a:off x="6666917" y="1451565"/>
              <a:ext cx="216912" cy="217225"/>
              <a:chOff x="5294400" y="974850"/>
              <a:chExt cx="416500" cy="417100"/>
            </a:xfrm>
          </p:grpSpPr>
          <p:sp>
            <p:nvSpPr>
              <p:cNvPr id="63" name="Shape 153"/>
              <p:cNvSpPr/>
              <p:nvPr/>
            </p:nvSpPr>
            <p:spPr>
              <a:xfrm>
                <a:off x="5325450" y="997975"/>
                <a:ext cx="151650" cy="154700"/>
              </a:xfrm>
              <a:custGeom>
                <a:avLst/>
                <a:gdLst/>
                <a:ahLst/>
                <a:cxnLst/>
                <a:rect l="0" t="0" r="0" b="0"/>
                <a:pathLst>
                  <a:path w="6066" h="6188" fill="none" extrusionOk="0">
                    <a:moveTo>
                      <a:pt x="2680" y="74"/>
                    </a:moveTo>
                    <a:lnTo>
                      <a:pt x="2680" y="74"/>
                    </a:lnTo>
                    <a:lnTo>
                      <a:pt x="2607" y="1"/>
                    </a:lnTo>
                    <a:lnTo>
                      <a:pt x="2534" y="1"/>
                    </a:lnTo>
                    <a:lnTo>
                      <a:pt x="2461" y="25"/>
                    </a:lnTo>
                    <a:lnTo>
                      <a:pt x="2436" y="147"/>
                    </a:lnTo>
                    <a:lnTo>
                      <a:pt x="2095" y="1803"/>
                    </a:lnTo>
                    <a:lnTo>
                      <a:pt x="2095" y="1803"/>
                    </a:lnTo>
                    <a:lnTo>
                      <a:pt x="2047" y="1925"/>
                    </a:lnTo>
                    <a:lnTo>
                      <a:pt x="1974" y="2047"/>
                    </a:lnTo>
                    <a:lnTo>
                      <a:pt x="1852" y="2169"/>
                    </a:lnTo>
                    <a:lnTo>
                      <a:pt x="1730" y="2217"/>
                    </a:lnTo>
                    <a:lnTo>
                      <a:pt x="123" y="2753"/>
                    </a:lnTo>
                    <a:lnTo>
                      <a:pt x="123" y="2753"/>
                    </a:lnTo>
                    <a:lnTo>
                      <a:pt x="25" y="2826"/>
                    </a:lnTo>
                    <a:lnTo>
                      <a:pt x="1" y="2875"/>
                    </a:lnTo>
                    <a:lnTo>
                      <a:pt x="25" y="2948"/>
                    </a:lnTo>
                    <a:lnTo>
                      <a:pt x="98" y="3021"/>
                    </a:lnTo>
                    <a:lnTo>
                      <a:pt x="1584" y="3849"/>
                    </a:lnTo>
                    <a:lnTo>
                      <a:pt x="1584" y="3849"/>
                    </a:lnTo>
                    <a:lnTo>
                      <a:pt x="1706" y="3922"/>
                    </a:lnTo>
                    <a:lnTo>
                      <a:pt x="1803" y="4044"/>
                    </a:lnTo>
                    <a:lnTo>
                      <a:pt x="1852" y="4190"/>
                    </a:lnTo>
                    <a:lnTo>
                      <a:pt x="1876" y="4312"/>
                    </a:lnTo>
                    <a:lnTo>
                      <a:pt x="1901" y="6017"/>
                    </a:lnTo>
                    <a:lnTo>
                      <a:pt x="1901" y="6017"/>
                    </a:lnTo>
                    <a:lnTo>
                      <a:pt x="1925" y="6114"/>
                    </a:lnTo>
                    <a:lnTo>
                      <a:pt x="1974" y="6187"/>
                    </a:lnTo>
                    <a:lnTo>
                      <a:pt x="2047" y="6187"/>
                    </a:lnTo>
                    <a:lnTo>
                      <a:pt x="2120" y="6114"/>
                    </a:lnTo>
                    <a:lnTo>
                      <a:pt x="3362" y="4969"/>
                    </a:lnTo>
                    <a:lnTo>
                      <a:pt x="3362" y="4969"/>
                    </a:lnTo>
                    <a:lnTo>
                      <a:pt x="3484" y="4872"/>
                    </a:lnTo>
                    <a:lnTo>
                      <a:pt x="3630" y="4823"/>
                    </a:lnTo>
                    <a:lnTo>
                      <a:pt x="3776" y="4823"/>
                    </a:lnTo>
                    <a:lnTo>
                      <a:pt x="3922" y="4848"/>
                    </a:lnTo>
                    <a:lnTo>
                      <a:pt x="5530" y="5335"/>
                    </a:lnTo>
                    <a:lnTo>
                      <a:pt x="5530" y="5335"/>
                    </a:lnTo>
                    <a:lnTo>
                      <a:pt x="5651" y="5359"/>
                    </a:lnTo>
                    <a:lnTo>
                      <a:pt x="5700" y="5335"/>
                    </a:lnTo>
                    <a:lnTo>
                      <a:pt x="5724" y="5262"/>
                    </a:lnTo>
                    <a:lnTo>
                      <a:pt x="5700" y="5164"/>
                    </a:lnTo>
                    <a:lnTo>
                      <a:pt x="4994" y="3606"/>
                    </a:lnTo>
                    <a:lnTo>
                      <a:pt x="4994" y="3606"/>
                    </a:lnTo>
                    <a:lnTo>
                      <a:pt x="4945" y="3484"/>
                    </a:lnTo>
                    <a:lnTo>
                      <a:pt x="4945" y="3338"/>
                    </a:lnTo>
                    <a:lnTo>
                      <a:pt x="4969" y="3191"/>
                    </a:lnTo>
                    <a:lnTo>
                      <a:pt x="5042" y="3070"/>
                    </a:lnTo>
                    <a:lnTo>
                      <a:pt x="6017" y="1681"/>
                    </a:lnTo>
                    <a:lnTo>
                      <a:pt x="6017" y="1681"/>
                    </a:lnTo>
                    <a:lnTo>
                      <a:pt x="6065" y="1584"/>
                    </a:lnTo>
                    <a:lnTo>
                      <a:pt x="6065" y="1511"/>
                    </a:lnTo>
                    <a:lnTo>
                      <a:pt x="5992" y="1462"/>
                    </a:lnTo>
                    <a:lnTo>
                      <a:pt x="5895" y="1462"/>
                    </a:lnTo>
                    <a:lnTo>
                      <a:pt x="4190" y="1657"/>
                    </a:lnTo>
                    <a:lnTo>
                      <a:pt x="4190" y="1657"/>
                    </a:lnTo>
                    <a:lnTo>
                      <a:pt x="4068" y="1657"/>
                    </a:lnTo>
                    <a:lnTo>
                      <a:pt x="3922" y="1608"/>
                    </a:lnTo>
                    <a:lnTo>
                      <a:pt x="3800" y="1535"/>
                    </a:lnTo>
                    <a:lnTo>
                      <a:pt x="3703" y="1438"/>
                    </a:lnTo>
                    <a:lnTo>
                      <a:pt x="2680" y="74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4" name="Shape 154"/>
              <p:cNvSpPr/>
              <p:nvPr/>
            </p:nvSpPr>
            <p:spPr>
              <a:xfrm>
                <a:off x="5294400" y="974850"/>
                <a:ext cx="416500" cy="417100"/>
              </a:xfrm>
              <a:custGeom>
                <a:avLst/>
                <a:gdLst/>
                <a:ahLst/>
                <a:cxnLst/>
                <a:rect l="0" t="0" r="0" b="0"/>
                <a:pathLst>
                  <a:path w="16660" h="16684" fill="none" extrusionOk="0">
                    <a:moveTo>
                      <a:pt x="4872" y="12202"/>
                    </a:moveTo>
                    <a:lnTo>
                      <a:pt x="4872" y="12202"/>
                    </a:lnTo>
                    <a:lnTo>
                      <a:pt x="5261" y="12178"/>
                    </a:lnTo>
                    <a:lnTo>
                      <a:pt x="5627" y="12154"/>
                    </a:lnTo>
                    <a:lnTo>
                      <a:pt x="5992" y="12105"/>
                    </a:lnTo>
                    <a:lnTo>
                      <a:pt x="6357" y="12032"/>
                    </a:lnTo>
                    <a:lnTo>
                      <a:pt x="6698" y="11959"/>
                    </a:lnTo>
                    <a:lnTo>
                      <a:pt x="7039" y="11861"/>
                    </a:lnTo>
                    <a:lnTo>
                      <a:pt x="7380" y="11740"/>
                    </a:lnTo>
                    <a:lnTo>
                      <a:pt x="7721" y="11618"/>
                    </a:lnTo>
                    <a:lnTo>
                      <a:pt x="8038" y="11472"/>
                    </a:lnTo>
                    <a:lnTo>
                      <a:pt x="8355" y="11301"/>
                    </a:lnTo>
                    <a:lnTo>
                      <a:pt x="8671" y="11131"/>
                    </a:lnTo>
                    <a:lnTo>
                      <a:pt x="8963" y="10936"/>
                    </a:lnTo>
                    <a:lnTo>
                      <a:pt x="9256" y="10741"/>
                    </a:lnTo>
                    <a:lnTo>
                      <a:pt x="9524" y="10522"/>
                    </a:lnTo>
                    <a:lnTo>
                      <a:pt x="9792" y="10303"/>
                    </a:lnTo>
                    <a:lnTo>
                      <a:pt x="10035" y="10059"/>
                    </a:lnTo>
                    <a:lnTo>
                      <a:pt x="10279" y="9791"/>
                    </a:lnTo>
                    <a:lnTo>
                      <a:pt x="10522" y="9523"/>
                    </a:lnTo>
                    <a:lnTo>
                      <a:pt x="10741" y="9255"/>
                    </a:lnTo>
                    <a:lnTo>
                      <a:pt x="10936" y="8963"/>
                    </a:lnTo>
                    <a:lnTo>
                      <a:pt x="11131" y="8671"/>
                    </a:lnTo>
                    <a:lnTo>
                      <a:pt x="11302" y="8379"/>
                    </a:lnTo>
                    <a:lnTo>
                      <a:pt x="11472" y="8062"/>
                    </a:lnTo>
                    <a:lnTo>
                      <a:pt x="11618" y="7721"/>
                    </a:lnTo>
                    <a:lnTo>
                      <a:pt x="11740" y="7404"/>
                    </a:lnTo>
                    <a:lnTo>
                      <a:pt x="11862" y="7063"/>
                    </a:lnTo>
                    <a:lnTo>
                      <a:pt x="11959" y="6722"/>
                    </a:lnTo>
                    <a:lnTo>
                      <a:pt x="12032" y="6357"/>
                    </a:lnTo>
                    <a:lnTo>
                      <a:pt x="12105" y="5992"/>
                    </a:lnTo>
                    <a:lnTo>
                      <a:pt x="12154" y="5626"/>
                    </a:lnTo>
                    <a:lnTo>
                      <a:pt x="12178" y="5261"/>
                    </a:lnTo>
                    <a:lnTo>
                      <a:pt x="12178" y="4896"/>
                    </a:lnTo>
                    <a:lnTo>
                      <a:pt x="12178" y="4896"/>
                    </a:lnTo>
                    <a:lnTo>
                      <a:pt x="12178" y="4531"/>
                    </a:lnTo>
                    <a:lnTo>
                      <a:pt x="12154" y="4190"/>
                    </a:lnTo>
                    <a:lnTo>
                      <a:pt x="12105" y="3849"/>
                    </a:lnTo>
                    <a:lnTo>
                      <a:pt x="12057" y="3508"/>
                    </a:lnTo>
                    <a:lnTo>
                      <a:pt x="11983" y="3191"/>
                    </a:lnTo>
                    <a:lnTo>
                      <a:pt x="11886" y="2850"/>
                    </a:lnTo>
                    <a:lnTo>
                      <a:pt x="11789" y="2533"/>
                    </a:lnTo>
                    <a:lnTo>
                      <a:pt x="11691" y="2217"/>
                    </a:lnTo>
                    <a:lnTo>
                      <a:pt x="11545" y="1925"/>
                    </a:lnTo>
                    <a:lnTo>
                      <a:pt x="11423" y="1632"/>
                    </a:lnTo>
                    <a:lnTo>
                      <a:pt x="11253" y="1340"/>
                    </a:lnTo>
                    <a:lnTo>
                      <a:pt x="11107" y="1048"/>
                    </a:lnTo>
                    <a:lnTo>
                      <a:pt x="10912" y="780"/>
                    </a:lnTo>
                    <a:lnTo>
                      <a:pt x="10717" y="512"/>
                    </a:lnTo>
                    <a:lnTo>
                      <a:pt x="10303" y="0"/>
                    </a:lnTo>
                    <a:lnTo>
                      <a:pt x="10303" y="0"/>
                    </a:lnTo>
                    <a:lnTo>
                      <a:pt x="10644" y="98"/>
                    </a:lnTo>
                    <a:lnTo>
                      <a:pt x="10985" y="220"/>
                    </a:lnTo>
                    <a:lnTo>
                      <a:pt x="11642" y="463"/>
                    </a:lnTo>
                    <a:lnTo>
                      <a:pt x="12251" y="780"/>
                    </a:lnTo>
                    <a:lnTo>
                      <a:pt x="12836" y="1121"/>
                    </a:lnTo>
                    <a:lnTo>
                      <a:pt x="13396" y="1535"/>
                    </a:lnTo>
                    <a:lnTo>
                      <a:pt x="13932" y="1973"/>
                    </a:lnTo>
                    <a:lnTo>
                      <a:pt x="14419" y="2460"/>
                    </a:lnTo>
                    <a:lnTo>
                      <a:pt x="14857" y="2972"/>
                    </a:lnTo>
                    <a:lnTo>
                      <a:pt x="15271" y="3532"/>
                    </a:lnTo>
                    <a:lnTo>
                      <a:pt x="15612" y="4116"/>
                    </a:lnTo>
                    <a:lnTo>
                      <a:pt x="15929" y="4750"/>
                    </a:lnTo>
                    <a:lnTo>
                      <a:pt x="16197" y="5383"/>
                    </a:lnTo>
                    <a:lnTo>
                      <a:pt x="16294" y="5724"/>
                    </a:lnTo>
                    <a:lnTo>
                      <a:pt x="16392" y="6065"/>
                    </a:lnTo>
                    <a:lnTo>
                      <a:pt x="16465" y="6406"/>
                    </a:lnTo>
                    <a:lnTo>
                      <a:pt x="16538" y="6771"/>
                    </a:lnTo>
                    <a:lnTo>
                      <a:pt x="16587" y="7112"/>
                    </a:lnTo>
                    <a:lnTo>
                      <a:pt x="16635" y="7477"/>
                    </a:lnTo>
                    <a:lnTo>
                      <a:pt x="16660" y="7843"/>
                    </a:lnTo>
                    <a:lnTo>
                      <a:pt x="16660" y="8208"/>
                    </a:lnTo>
                    <a:lnTo>
                      <a:pt x="16660" y="8208"/>
                    </a:lnTo>
                    <a:lnTo>
                      <a:pt x="16660" y="8647"/>
                    </a:lnTo>
                    <a:lnTo>
                      <a:pt x="16611" y="9061"/>
                    </a:lnTo>
                    <a:lnTo>
                      <a:pt x="16562" y="9499"/>
                    </a:lnTo>
                    <a:lnTo>
                      <a:pt x="16489" y="9913"/>
                    </a:lnTo>
                    <a:lnTo>
                      <a:pt x="16392" y="10327"/>
                    </a:lnTo>
                    <a:lnTo>
                      <a:pt x="16294" y="10717"/>
                    </a:lnTo>
                    <a:lnTo>
                      <a:pt x="16148" y="11131"/>
                    </a:lnTo>
                    <a:lnTo>
                      <a:pt x="16002" y="11496"/>
                    </a:lnTo>
                    <a:lnTo>
                      <a:pt x="15832" y="11886"/>
                    </a:lnTo>
                    <a:lnTo>
                      <a:pt x="15637" y="12251"/>
                    </a:lnTo>
                    <a:lnTo>
                      <a:pt x="15442" y="12592"/>
                    </a:lnTo>
                    <a:lnTo>
                      <a:pt x="15223" y="12933"/>
                    </a:lnTo>
                    <a:lnTo>
                      <a:pt x="14979" y="13274"/>
                    </a:lnTo>
                    <a:lnTo>
                      <a:pt x="14736" y="13591"/>
                    </a:lnTo>
                    <a:lnTo>
                      <a:pt x="14468" y="13907"/>
                    </a:lnTo>
                    <a:lnTo>
                      <a:pt x="14175" y="14199"/>
                    </a:lnTo>
                    <a:lnTo>
                      <a:pt x="13883" y="14467"/>
                    </a:lnTo>
                    <a:lnTo>
                      <a:pt x="13591" y="14735"/>
                    </a:lnTo>
                    <a:lnTo>
                      <a:pt x="13274" y="15003"/>
                    </a:lnTo>
                    <a:lnTo>
                      <a:pt x="12933" y="15222"/>
                    </a:lnTo>
                    <a:lnTo>
                      <a:pt x="12592" y="15442"/>
                    </a:lnTo>
                    <a:lnTo>
                      <a:pt x="12227" y="15661"/>
                    </a:lnTo>
                    <a:lnTo>
                      <a:pt x="11862" y="15831"/>
                    </a:lnTo>
                    <a:lnTo>
                      <a:pt x="11496" y="16002"/>
                    </a:lnTo>
                    <a:lnTo>
                      <a:pt x="11107" y="16172"/>
                    </a:lnTo>
                    <a:lnTo>
                      <a:pt x="10717" y="16294"/>
                    </a:lnTo>
                    <a:lnTo>
                      <a:pt x="10303" y="16416"/>
                    </a:lnTo>
                    <a:lnTo>
                      <a:pt x="9913" y="16513"/>
                    </a:lnTo>
                    <a:lnTo>
                      <a:pt x="9475" y="16586"/>
                    </a:lnTo>
                    <a:lnTo>
                      <a:pt x="9061" y="16635"/>
                    </a:lnTo>
                    <a:lnTo>
                      <a:pt x="8622" y="16659"/>
                    </a:lnTo>
                    <a:lnTo>
                      <a:pt x="8208" y="16684"/>
                    </a:lnTo>
                    <a:lnTo>
                      <a:pt x="8208" y="16684"/>
                    </a:lnTo>
                    <a:lnTo>
                      <a:pt x="7819" y="16659"/>
                    </a:lnTo>
                    <a:lnTo>
                      <a:pt x="7453" y="16635"/>
                    </a:lnTo>
                    <a:lnTo>
                      <a:pt x="7112" y="16611"/>
                    </a:lnTo>
                    <a:lnTo>
                      <a:pt x="6747" y="16562"/>
                    </a:lnTo>
                    <a:lnTo>
                      <a:pt x="6406" y="16489"/>
                    </a:lnTo>
                    <a:lnTo>
                      <a:pt x="6065" y="16391"/>
                    </a:lnTo>
                    <a:lnTo>
                      <a:pt x="5724" y="16294"/>
                    </a:lnTo>
                    <a:lnTo>
                      <a:pt x="5383" y="16197"/>
                    </a:lnTo>
                    <a:lnTo>
                      <a:pt x="4726" y="15929"/>
                    </a:lnTo>
                    <a:lnTo>
                      <a:pt x="4117" y="15636"/>
                    </a:lnTo>
                    <a:lnTo>
                      <a:pt x="3532" y="15271"/>
                    </a:lnTo>
                    <a:lnTo>
                      <a:pt x="2972" y="14857"/>
                    </a:lnTo>
                    <a:lnTo>
                      <a:pt x="2436" y="14419"/>
                    </a:lnTo>
                    <a:lnTo>
                      <a:pt x="1974" y="13932"/>
                    </a:lnTo>
                    <a:lnTo>
                      <a:pt x="1511" y="13420"/>
                    </a:lnTo>
                    <a:lnTo>
                      <a:pt x="1121" y="12860"/>
                    </a:lnTo>
                    <a:lnTo>
                      <a:pt x="756" y="12275"/>
                    </a:lnTo>
                    <a:lnTo>
                      <a:pt x="464" y="11642"/>
                    </a:lnTo>
                    <a:lnTo>
                      <a:pt x="196" y="10985"/>
                    </a:lnTo>
                    <a:lnTo>
                      <a:pt x="98" y="10668"/>
                    </a:lnTo>
                    <a:lnTo>
                      <a:pt x="1" y="10327"/>
                    </a:lnTo>
                    <a:lnTo>
                      <a:pt x="1" y="10327"/>
                    </a:lnTo>
                    <a:lnTo>
                      <a:pt x="488" y="10741"/>
                    </a:lnTo>
                    <a:lnTo>
                      <a:pt x="756" y="10936"/>
                    </a:lnTo>
                    <a:lnTo>
                      <a:pt x="1048" y="11106"/>
                    </a:lnTo>
                    <a:lnTo>
                      <a:pt x="1316" y="11277"/>
                    </a:lnTo>
                    <a:lnTo>
                      <a:pt x="1608" y="11423"/>
                    </a:lnTo>
                    <a:lnTo>
                      <a:pt x="1901" y="11569"/>
                    </a:lnTo>
                    <a:lnTo>
                      <a:pt x="2217" y="11691"/>
                    </a:lnTo>
                    <a:lnTo>
                      <a:pt x="2534" y="11813"/>
                    </a:lnTo>
                    <a:lnTo>
                      <a:pt x="2850" y="11910"/>
                    </a:lnTo>
                    <a:lnTo>
                      <a:pt x="3167" y="11983"/>
                    </a:lnTo>
                    <a:lnTo>
                      <a:pt x="3508" y="12056"/>
                    </a:lnTo>
                    <a:lnTo>
                      <a:pt x="3849" y="12129"/>
                    </a:lnTo>
                    <a:lnTo>
                      <a:pt x="4190" y="12154"/>
                    </a:lnTo>
                    <a:lnTo>
                      <a:pt x="4531" y="12178"/>
                    </a:lnTo>
                    <a:lnTo>
                      <a:pt x="4872" y="12202"/>
                    </a:lnTo>
                    <a:lnTo>
                      <a:pt x="4872" y="12202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2" name="Shape 155"/>
            <p:cNvGrpSpPr/>
            <p:nvPr/>
          </p:nvGrpSpPr>
          <p:grpSpPr>
            <a:xfrm>
              <a:off x="9425293" y="2287043"/>
              <a:ext cx="1682984" cy="1683196"/>
              <a:chOff x="6643075" y="3664250"/>
              <a:chExt cx="407950" cy="407975"/>
            </a:xfrm>
          </p:grpSpPr>
          <p:sp>
            <p:nvSpPr>
              <p:cNvPr id="61" name="Shape 156"/>
              <p:cNvSpPr/>
              <p:nvPr/>
            </p:nvSpPr>
            <p:spPr>
              <a:xfrm>
                <a:off x="6794075" y="3815250"/>
                <a:ext cx="211300" cy="211300"/>
              </a:xfrm>
              <a:custGeom>
                <a:avLst/>
                <a:gdLst/>
                <a:ahLst/>
                <a:cxnLst/>
                <a:rect l="0" t="0" r="0" b="0"/>
                <a:pathLst>
                  <a:path w="8452" h="8452" fill="none" extrusionOk="0">
                    <a:moveTo>
                      <a:pt x="0" y="8135"/>
                    </a:moveTo>
                    <a:lnTo>
                      <a:pt x="0" y="8135"/>
                    </a:lnTo>
                    <a:lnTo>
                      <a:pt x="438" y="8257"/>
                    </a:lnTo>
                    <a:lnTo>
                      <a:pt x="852" y="8354"/>
                    </a:lnTo>
                    <a:lnTo>
                      <a:pt x="1291" y="8403"/>
                    </a:lnTo>
                    <a:lnTo>
                      <a:pt x="1729" y="8452"/>
                    </a:lnTo>
                    <a:lnTo>
                      <a:pt x="2168" y="8452"/>
                    </a:lnTo>
                    <a:lnTo>
                      <a:pt x="2606" y="8427"/>
                    </a:lnTo>
                    <a:lnTo>
                      <a:pt x="3020" y="8378"/>
                    </a:lnTo>
                    <a:lnTo>
                      <a:pt x="3458" y="8281"/>
                    </a:lnTo>
                    <a:lnTo>
                      <a:pt x="3872" y="8184"/>
                    </a:lnTo>
                    <a:lnTo>
                      <a:pt x="4311" y="8037"/>
                    </a:lnTo>
                    <a:lnTo>
                      <a:pt x="4701" y="7867"/>
                    </a:lnTo>
                    <a:lnTo>
                      <a:pt x="5115" y="7672"/>
                    </a:lnTo>
                    <a:lnTo>
                      <a:pt x="5504" y="7429"/>
                    </a:lnTo>
                    <a:lnTo>
                      <a:pt x="5870" y="7185"/>
                    </a:lnTo>
                    <a:lnTo>
                      <a:pt x="6235" y="6893"/>
                    </a:lnTo>
                    <a:lnTo>
                      <a:pt x="6576" y="6576"/>
                    </a:lnTo>
                    <a:lnTo>
                      <a:pt x="6576" y="6576"/>
                    </a:lnTo>
                    <a:lnTo>
                      <a:pt x="6892" y="6235"/>
                    </a:lnTo>
                    <a:lnTo>
                      <a:pt x="7185" y="5870"/>
                    </a:lnTo>
                    <a:lnTo>
                      <a:pt x="7428" y="5505"/>
                    </a:lnTo>
                    <a:lnTo>
                      <a:pt x="7672" y="5115"/>
                    </a:lnTo>
                    <a:lnTo>
                      <a:pt x="7867" y="4701"/>
                    </a:lnTo>
                    <a:lnTo>
                      <a:pt x="8037" y="4311"/>
                    </a:lnTo>
                    <a:lnTo>
                      <a:pt x="8183" y="3873"/>
                    </a:lnTo>
                    <a:lnTo>
                      <a:pt x="8281" y="3459"/>
                    </a:lnTo>
                    <a:lnTo>
                      <a:pt x="8378" y="3020"/>
                    </a:lnTo>
                    <a:lnTo>
                      <a:pt x="8427" y="2606"/>
                    </a:lnTo>
                    <a:lnTo>
                      <a:pt x="8451" y="2168"/>
                    </a:lnTo>
                    <a:lnTo>
                      <a:pt x="8451" y="1730"/>
                    </a:lnTo>
                    <a:lnTo>
                      <a:pt x="8402" y="1291"/>
                    </a:lnTo>
                    <a:lnTo>
                      <a:pt x="8354" y="853"/>
                    </a:lnTo>
                    <a:lnTo>
                      <a:pt x="8256" y="439"/>
                    </a:lnTo>
                    <a:lnTo>
                      <a:pt x="813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2" name="Shape 157"/>
              <p:cNvSpPr/>
              <p:nvPr/>
            </p:nvSpPr>
            <p:spPr>
              <a:xfrm>
                <a:off x="6643075" y="3664250"/>
                <a:ext cx="407950" cy="407975"/>
              </a:xfrm>
              <a:custGeom>
                <a:avLst/>
                <a:gdLst/>
                <a:ahLst/>
                <a:cxnLst/>
                <a:rect l="0" t="0" r="0" b="0"/>
                <a:pathLst>
                  <a:path w="16318" h="16319" fill="none" extrusionOk="0">
                    <a:moveTo>
                      <a:pt x="16074" y="244"/>
                    </a:moveTo>
                    <a:lnTo>
                      <a:pt x="16074" y="244"/>
                    </a:lnTo>
                    <a:lnTo>
                      <a:pt x="15928" y="122"/>
                    </a:lnTo>
                    <a:lnTo>
                      <a:pt x="15758" y="49"/>
                    </a:lnTo>
                    <a:lnTo>
                      <a:pt x="15538" y="0"/>
                    </a:lnTo>
                    <a:lnTo>
                      <a:pt x="15319" y="0"/>
                    </a:lnTo>
                    <a:lnTo>
                      <a:pt x="15051" y="25"/>
                    </a:lnTo>
                    <a:lnTo>
                      <a:pt x="14759" y="73"/>
                    </a:lnTo>
                    <a:lnTo>
                      <a:pt x="14442" y="171"/>
                    </a:lnTo>
                    <a:lnTo>
                      <a:pt x="14102" y="293"/>
                    </a:lnTo>
                    <a:lnTo>
                      <a:pt x="13736" y="439"/>
                    </a:lnTo>
                    <a:lnTo>
                      <a:pt x="13347" y="609"/>
                    </a:lnTo>
                    <a:lnTo>
                      <a:pt x="12957" y="828"/>
                    </a:lnTo>
                    <a:lnTo>
                      <a:pt x="12543" y="1048"/>
                    </a:lnTo>
                    <a:lnTo>
                      <a:pt x="11666" y="1608"/>
                    </a:lnTo>
                    <a:lnTo>
                      <a:pt x="10716" y="2265"/>
                    </a:lnTo>
                    <a:lnTo>
                      <a:pt x="10716" y="2265"/>
                    </a:lnTo>
                    <a:lnTo>
                      <a:pt x="10278" y="2095"/>
                    </a:lnTo>
                    <a:lnTo>
                      <a:pt x="9815" y="1949"/>
                    </a:lnTo>
                    <a:lnTo>
                      <a:pt x="9352" y="1851"/>
                    </a:lnTo>
                    <a:lnTo>
                      <a:pt x="8890" y="1778"/>
                    </a:lnTo>
                    <a:lnTo>
                      <a:pt x="8427" y="1730"/>
                    </a:lnTo>
                    <a:lnTo>
                      <a:pt x="7940" y="1730"/>
                    </a:lnTo>
                    <a:lnTo>
                      <a:pt x="7477" y="1778"/>
                    </a:lnTo>
                    <a:lnTo>
                      <a:pt x="7014" y="1827"/>
                    </a:lnTo>
                    <a:lnTo>
                      <a:pt x="6551" y="1924"/>
                    </a:lnTo>
                    <a:lnTo>
                      <a:pt x="6089" y="2070"/>
                    </a:lnTo>
                    <a:lnTo>
                      <a:pt x="5650" y="2241"/>
                    </a:lnTo>
                    <a:lnTo>
                      <a:pt x="5212" y="2436"/>
                    </a:lnTo>
                    <a:lnTo>
                      <a:pt x="4774" y="2679"/>
                    </a:lnTo>
                    <a:lnTo>
                      <a:pt x="4384" y="2972"/>
                    </a:lnTo>
                    <a:lnTo>
                      <a:pt x="3994" y="3264"/>
                    </a:lnTo>
                    <a:lnTo>
                      <a:pt x="3605" y="3605"/>
                    </a:lnTo>
                    <a:lnTo>
                      <a:pt x="3605" y="3605"/>
                    </a:lnTo>
                    <a:lnTo>
                      <a:pt x="3264" y="3995"/>
                    </a:lnTo>
                    <a:lnTo>
                      <a:pt x="2971" y="4384"/>
                    </a:lnTo>
                    <a:lnTo>
                      <a:pt x="2679" y="4774"/>
                    </a:lnTo>
                    <a:lnTo>
                      <a:pt x="2436" y="5212"/>
                    </a:lnTo>
                    <a:lnTo>
                      <a:pt x="2241" y="5651"/>
                    </a:lnTo>
                    <a:lnTo>
                      <a:pt x="2070" y="6089"/>
                    </a:lnTo>
                    <a:lnTo>
                      <a:pt x="1924" y="6552"/>
                    </a:lnTo>
                    <a:lnTo>
                      <a:pt x="1827" y="7015"/>
                    </a:lnTo>
                    <a:lnTo>
                      <a:pt x="1778" y="7477"/>
                    </a:lnTo>
                    <a:lnTo>
                      <a:pt x="1729" y="7940"/>
                    </a:lnTo>
                    <a:lnTo>
                      <a:pt x="1729" y="8427"/>
                    </a:lnTo>
                    <a:lnTo>
                      <a:pt x="1778" y="8890"/>
                    </a:lnTo>
                    <a:lnTo>
                      <a:pt x="1851" y="9353"/>
                    </a:lnTo>
                    <a:lnTo>
                      <a:pt x="1948" y="9815"/>
                    </a:lnTo>
                    <a:lnTo>
                      <a:pt x="2095" y="10278"/>
                    </a:lnTo>
                    <a:lnTo>
                      <a:pt x="2265" y="10716"/>
                    </a:lnTo>
                    <a:lnTo>
                      <a:pt x="2265" y="10716"/>
                    </a:lnTo>
                    <a:lnTo>
                      <a:pt x="1607" y="11666"/>
                    </a:lnTo>
                    <a:lnTo>
                      <a:pt x="1047" y="12543"/>
                    </a:lnTo>
                    <a:lnTo>
                      <a:pt x="828" y="12957"/>
                    </a:lnTo>
                    <a:lnTo>
                      <a:pt x="609" y="13347"/>
                    </a:lnTo>
                    <a:lnTo>
                      <a:pt x="438" y="13737"/>
                    </a:lnTo>
                    <a:lnTo>
                      <a:pt x="292" y="14102"/>
                    </a:lnTo>
                    <a:lnTo>
                      <a:pt x="170" y="14443"/>
                    </a:lnTo>
                    <a:lnTo>
                      <a:pt x="73" y="14759"/>
                    </a:lnTo>
                    <a:lnTo>
                      <a:pt x="24" y="15052"/>
                    </a:lnTo>
                    <a:lnTo>
                      <a:pt x="0" y="15320"/>
                    </a:lnTo>
                    <a:lnTo>
                      <a:pt x="0" y="15539"/>
                    </a:lnTo>
                    <a:lnTo>
                      <a:pt x="49" y="15758"/>
                    </a:lnTo>
                    <a:lnTo>
                      <a:pt x="122" y="15928"/>
                    </a:lnTo>
                    <a:lnTo>
                      <a:pt x="244" y="16075"/>
                    </a:lnTo>
                    <a:lnTo>
                      <a:pt x="244" y="16075"/>
                    </a:lnTo>
                    <a:lnTo>
                      <a:pt x="341" y="16172"/>
                    </a:lnTo>
                    <a:lnTo>
                      <a:pt x="487" y="16245"/>
                    </a:lnTo>
                    <a:lnTo>
                      <a:pt x="633" y="16294"/>
                    </a:lnTo>
                    <a:lnTo>
                      <a:pt x="804" y="16318"/>
                    </a:lnTo>
                    <a:lnTo>
                      <a:pt x="974" y="16318"/>
                    </a:lnTo>
                    <a:lnTo>
                      <a:pt x="1169" y="16318"/>
                    </a:lnTo>
                    <a:lnTo>
                      <a:pt x="1388" y="16269"/>
                    </a:lnTo>
                    <a:lnTo>
                      <a:pt x="1632" y="16221"/>
                    </a:lnTo>
                    <a:lnTo>
                      <a:pt x="2143" y="16075"/>
                    </a:lnTo>
                    <a:lnTo>
                      <a:pt x="2703" y="15831"/>
                    </a:lnTo>
                    <a:lnTo>
                      <a:pt x="3312" y="15539"/>
                    </a:lnTo>
                    <a:lnTo>
                      <a:pt x="3946" y="15149"/>
                    </a:lnTo>
                    <a:lnTo>
                      <a:pt x="4652" y="14711"/>
                    </a:lnTo>
                    <a:lnTo>
                      <a:pt x="5358" y="14224"/>
                    </a:lnTo>
                    <a:lnTo>
                      <a:pt x="6113" y="13663"/>
                    </a:lnTo>
                    <a:lnTo>
                      <a:pt x="6892" y="13055"/>
                    </a:lnTo>
                    <a:lnTo>
                      <a:pt x="7696" y="12397"/>
                    </a:lnTo>
                    <a:lnTo>
                      <a:pt x="8500" y="11691"/>
                    </a:lnTo>
                    <a:lnTo>
                      <a:pt x="9304" y="10936"/>
                    </a:lnTo>
                    <a:lnTo>
                      <a:pt x="10132" y="10132"/>
                    </a:lnTo>
                    <a:lnTo>
                      <a:pt x="10132" y="10132"/>
                    </a:lnTo>
                    <a:lnTo>
                      <a:pt x="10935" y="9304"/>
                    </a:lnTo>
                    <a:lnTo>
                      <a:pt x="11690" y="8500"/>
                    </a:lnTo>
                    <a:lnTo>
                      <a:pt x="12397" y="7696"/>
                    </a:lnTo>
                    <a:lnTo>
                      <a:pt x="13054" y="6893"/>
                    </a:lnTo>
                    <a:lnTo>
                      <a:pt x="13663" y="6113"/>
                    </a:lnTo>
                    <a:lnTo>
                      <a:pt x="14223" y="5358"/>
                    </a:lnTo>
                    <a:lnTo>
                      <a:pt x="14710" y="4652"/>
                    </a:lnTo>
                    <a:lnTo>
                      <a:pt x="15149" y="3946"/>
                    </a:lnTo>
                    <a:lnTo>
                      <a:pt x="15538" y="3313"/>
                    </a:lnTo>
                    <a:lnTo>
                      <a:pt x="15831" y="2704"/>
                    </a:lnTo>
                    <a:lnTo>
                      <a:pt x="16074" y="2144"/>
                    </a:lnTo>
                    <a:lnTo>
                      <a:pt x="16220" y="1632"/>
                    </a:lnTo>
                    <a:lnTo>
                      <a:pt x="16269" y="1389"/>
                    </a:lnTo>
                    <a:lnTo>
                      <a:pt x="16318" y="1169"/>
                    </a:lnTo>
                    <a:lnTo>
                      <a:pt x="16318" y="975"/>
                    </a:lnTo>
                    <a:lnTo>
                      <a:pt x="16318" y="804"/>
                    </a:lnTo>
                    <a:lnTo>
                      <a:pt x="16293" y="634"/>
                    </a:lnTo>
                    <a:lnTo>
                      <a:pt x="16245" y="487"/>
                    </a:lnTo>
                    <a:lnTo>
                      <a:pt x="16172" y="341"/>
                    </a:lnTo>
                    <a:lnTo>
                      <a:pt x="16074" y="244"/>
                    </a:lnTo>
                    <a:lnTo>
                      <a:pt x="16074" y="244"/>
                    </a:lnTo>
                    <a:close/>
                    <a:moveTo>
                      <a:pt x="1827" y="13810"/>
                    </a:moveTo>
                    <a:lnTo>
                      <a:pt x="1827" y="13810"/>
                    </a:lnTo>
                    <a:lnTo>
                      <a:pt x="1754" y="13737"/>
                    </a:lnTo>
                    <a:lnTo>
                      <a:pt x="1729" y="13639"/>
                    </a:lnTo>
                    <a:lnTo>
                      <a:pt x="1681" y="13542"/>
                    </a:lnTo>
                    <a:lnTo>
                      <a:pt x="1681" y="13444"/>
                    </a:lnTo>
                    <a:lnTo>
                      <a:pt x="1681" y="13176"/>
                    </a:lnTo>
                    <a:lnTo>
                      <a:pt x="1754" y="12884"/>
                    </a:lnTo>
                    <a:lnTo>
                      <a:pt x="1875" y="12519"/>
                    </a:lnTo>
                    <a:lnTo>
                      <a:pt x="2046" y="12153"/>
                    </a:lnTo>
                    <a:lnTo>
                      <a:pt x="2265" y="11715"/>
                    </a:lnTo>
                    <a:lnTo>
                      <a:pt x="2533" y="11277"/>
                    </a:lnTo>
                    <a:lnTo>
                      <a:pt x="2533" y="11277"/>
                    </a:lnTo>
                    <a:lnTo>
                      <a:pt x="2752" y="11642"/>
                    </a:lnTo>
                    <a:lnTo>
                      <a:pt x="3020" y="12007"/>
                    </a:lnTo>
                    <a:lnTo>
                      <a:pt x="3288" y="12373"/>
                    </a:lnTo>
                    <a:lnTo>
                      <a:pt x="3605" y="12714"/>
                    </a:lnTo>
                    <a:lnTo>
                      <a:pt x="3605" y="12714"/>
                    </a:lnTo>
                    <a:lnTo>
                      <a:pt x="3897" y="12957"/>
                    </a:lnTo>
                    <a:lnTo>
                      <a:pt x="4165" y="13201"/>
                    </a:lnTo>
                    <a:lnTo>
                      <a:pt x="4165" y="13201"/>
                    </a:lnTo>
                    <a:lnTo>
                      <a:pt x="3751" y="13444"/>
                    </a:lnTo>
                    <a:lnTo>
                      <a:pt x="3361" y="13639"/>
                    </a:lnTo>
                    <a:lnTo>
                      <a:pt x="3020" y="13785"/>
                    </a:lnTo>
                    <a:lnTo>
                      <a:pt x="2679" y="13883"/>
                    </a:lnTo>
                    <a:lnTo>
                      <a:pt x="2411" y="13956"/>
                    </a:lnTo>
                    <a:lnTo>
                      <a:pt x="2168" y="13956"/>
                    </a:lnTo>
                    <a:lnTo>
                      <a:pt x="2070" y="13931"/>
                    </a:lnTo>
                    <a:lnTo>
                      <a:pt x="1973" y="13907"/>
                    </a:lnTo>
                    <a:lnTo>
                      <a:pt x="1900" y="13858"/>
                    </a:lnTo>
                    <a:lnTo>
                      <a:pt x="1827" y="13810"/>
                    </a:lnTo>
                    <a:lnTo>
                      <a:pt x="1827" y="13810"/>
                    </a:lnTo>
                    <a:close/>
                    <a:moveTo>
                      <a:pt x="8159" y="4482"/>
                    </a:moveTo>
                    <a:lnTo>
                      <a:pt x="8159" y="4482"/>
                    </a:lnTo>
                    <a:lnTo>
                      <a:pt x="8037" y="4482"/>
                    </a:lnTo>
                    <a:lnTo>
                      <a:pt x="7940" y="4433"/>
                    </a:lnTo>
                    <a:lnTo>
                      <a:pt x="7842" y="4384"/>
                    </a:lnTo>
                    <a:lnTo>
                      <a:pt x="7745" y="4311"/>
                    </a:lnTo>
                    <a:lnTo>
                      <a:pt x="7672" y="4238"/>
                    </a:lnTo>
                    <a:lnTo>
                      <a:pt x="7623" y="4141"/>
                    </a:lnTo>
                    <a:lnTo>
                      <a:pt x="7574" y="4019"/>
                    </a:lnTo>
                    <a:lnTo>
                      <a:pt x="7574" y="3897"/>
                    </a:lnTo>
                    <a:lnTo>
                      <a:pt x="7574" y="3897"/>
                    </a:lnTo>
                    <a:lnTo>
                      <a:pt x="7574" y="3775"/>
                    </a:lnTo>
                    <a:lnTo>
                      <a:pt x="7623" y="3678"/>
                    </a:lnTo>
                    <a:lnTo>
                      <a:pt x="7672" y="3580"/>
                    </a:lnTo>
                    <a:lnTo>
                      <a:pt x="7745" y="3483"/>
                    </a:lnTo>
                    <a:lnTo>
                      <a:pt x="7842" y="3410"/>
                    </a:lnTo>
                    <a:lnTo>
                      <a:pt x="7940" y="3361"/>
                    </a:lnTo>
                    <a:lnTo>
                      <a:pt x="8037" y="3337"/>
                    </a:lnTo>
                    <a:lnTo>
                      <a:pt x="8159" y="3313"/>
                    </a:lnTo>
                    <a:lnTo>
                      <a:pt x="8159" y="3313"/>
                    </a:lnTo>
                    <a:lnTo>
                      <a:pt x="8281" y="3337"/>
                    </a:lnTo>
                    <a:lnTo>
                      <a:pt x="8378" y="3361"/>
                    </a:lnTo>
                    <a:lnTo>
                      <a:pt x="8476" y="3410"/>
                    </a:lnTo>
                    <a:lnTo>
                      <a:pt x="8573" y="3483"/>
                    </a:lnTo>
                    <a:lnTo>
                      <a:pt x="8646" y="3580"/>
                    </a:lnTo>
                    <a:lnTo>
                      <a:pt x="8695" y="3678"/>
                    </a:lnTo>
                    <a:lnTo>
                      <a:pt x="8743" y="3775"/>
                    </a:lnTo>
                    <a:lnTo>
                      <a:pt x="8743" y="3897"/>
                    </a:lnTo>
                    <a:lnTo>
                      <a:pt x="8743" y="3897"/>
                    </a:lnTo>
                    <a:lnTo>
                      <a:pt x="8743" y="4019"/>
                    </a:lnTo>
                    <a:lnTo>
                      <a:pt x="8695" y="4141"/>
                    </a:lnTo>
                    <a:lnTo>
                      <a:pt x="8646" y="4238"/>
                    </a:lnTo>
                    <a:lnTo>
                      <a:pt x="8573" y="4311"/>
                    </a:lnTo>
                    <a:lnTo>
                      <a:pt x="8476" y="4384"/>
                    </a:lnTo>
                    <a:lnTo>
                      <a:pt x="8378" y="4433"/>
                    </a:lnTo>
                    <a:lnTo>
                      <a:pt x="8281" y="4482"/>
                    </a:lnTo>
                    <a:lnTo>
                      <a:pt x="8159" y="4482"/>
                    </a:lnTo>
                    <a:lnTo>
                      <a:pt x="8159" y="4482"/>
                    </a:lnTo>
                    <a:close/>
                    <a:moveTo>
                      <a:pt x="9133" y="5943"/>
                    </a:moveTo>
                    <a:lnTo>
                      <a:pt x="9133" y="5943"/>
                    </a:lnTo>
                    <a:lnTo>
                      <a:pt x="9036" y="5943"/>
                    </a:lnTo>
                    <a:lnTo>
                      <a:pt x="8963" y="5919"/>
                    </a:lnTo>
                    <a:lnTo>
                      <a:pt x="8841" y="5846"/>
                    </a:lnTo>
                    <a:lnTo>
                      <a:pt x="8768" y="5724"/>
                    </a:lnTo>
                    <a:lnTo>
                      <a:pt x="8743" y="5651"/>
                    </a:lnTo>
                    <a:lnTo>
                      <a:pt x="8743" y="5553"/>
                    </a:lnTo>
                    <a:lnTo>
                      <a:pt x="8743" y="5553"/>
                    </a:lnTo>
                    <a:lnTo>
                      <a:pt x="8743" y="5480"/>
                    </a:lnTo>
                    <a:lnTo>
                      <a:pt x="8768" y="5407"/>
                    </a:lnTo>
                    <a:lnTo>
                      <a:pt x="8841" y="5285"/>
                    </a:lnTo>
                    <a:lnTo>
                      <a:pt x="8963" y="5212"/>
                    </a:lnTo>
                    <a:lnTo>
                      <a:pt x="9036" y="5188"/>
                    </a:lnTo>
                    <a:lnTo>
                      <a:pt x="9133" y="5164"/>
                    </a:lnTo>
                    <a:lnTo>
                      <a:pt x="9133" y="5164"/>
                    </a:lnTo>
                    <a:lnTo>
                      <a:pt x="9206" y="5188"/>
                    </a:lnTo>
                    <a:lnTo>
                      <a:pt x="9279" y="5212"/>
                    </a:lnTo>
                    <a:lnTo>
                      <a:pt x="9401" y="5285"/>
                    </a:lnTo>
                    <a:lnTo>
                      <a:pt x="9474" y="5407"/>
                    </a:lnTo>
                    <a:lnTo>
                      <a:pt x="9498" y="5480"/>
                    </a:lnTo>
                    <a:lnTo>
                      <a:pt x="9523" y="5553"/>
                    </a:lnTo>
                    <a:lnTo>
                      <a:pt x="9523" y="5553"/>
                    </a:lnTo>
                    <a:lnTo>
                      <a:pt x="9498" y="5651"/>
                    </a:lnTo>
                    <a:lnTo>
                      <a:pt x="9474" y="5724"/>
                    </a:lnTo>
                    <a:lnTo>
                      <a:pt x="9401" y="5846"/>
                    </a:lnTo>
                    <a:lnTo>
                      <a:pt x="9279" y="5919"/>
                    </a:lnTo>
                    <a:lnTo>
                      <a:pt x="9206" y="5943"/>
                    </a:lnTo>
                    <a:lnTo>
                      <a:pt x="9133" y="5943"/>
                    </a:lnTo>
                    <a:lnTo>
                      <a:pt x="9133" y="5943"/>
                    </a:lnTo>
                    <a:close/>
                    <a:moveTo>
                      <a:pt x="9986" y="4409"/>
                    </a:moveTo>
                    <a:lnTo>
                      <a:pt x="9986" y="4409"/>
                    </a:lnTo>
                    <a:lnTo>
                      <a:pt x="9888" y="4409"/>
                    </a:lnTo>
                    <a:lnTo>
                      <a:pt x="9815" y="4384"/>
                    </a:lnTo>
                    <a:lnTo>
                      <a:pt x="9693" y="4287"/>
                    </a:lnTo>
                    <a:lnTo>
                      <a:pt x="9620" y="4165"/>
                    </a:lnTo>
                    <a:lnTo>
                      <a:pt x="9596" y="4092"/>
                    </a:lnTo>
                    <a:lnTo>
                      <a:pt x="9596" y="4019"/>
                    </a:lnTo>
                    <a:lnTo>
                      <a:pt x="9596" y="4019"/>
                    </a:lnTo>
                    <a:lnTo>
                      <a:pt x="9596" y="3946"/>
                    </a:lnTo>
                    <a:lnTo>
                      <a:pt x="9620" y="3873"/>
                    </a:lnTo>
                    <a:lnTo>
                      <a:pt x="9693" y="3751"/>
                    </a:lnTo>
                    <a:lnTo>
                      <a:pt x="9815" y="3654"/>
                    </a:lnTo>
                    <a:lnTo>
                      <a:pt x="9888" y="3629"/>
                    </a:lnTo>
                    <a:lnTo>
                      <a:pt x="9986" y="3629"/>
                    </a:lnTo>
                    <a:lnTo>
                      <a:pt x="9986" y="3629"/>
                    </a:lnTo>
                    <a:lnTo>
                      <a:pt x="10059" y="3629"/>
                    </a:lnTo>
                    <a:lnTo>
                      <a:pt x="10132" y="3654"/>
                    </a:lnTo>
                    <a:lnTo>
                      <a:pt x="10253" y="3751"/>
                    </a:lnTo>
                    <a:lnTo>
                      <a:pt x="10327" y="3873"/>
                    </a:lnTo>
                    <a:lnTo>
                      <a:pt x="10351" y="3946"/>
                    </a:lnTo>
                    <a:lnTo>
                      <a:pt x="10375" y="4019"/>
                    </a:lnTo>
                    <a:lnTo>
                      <a:pt x="10375" y="4019"/>
                    </a:lnTo>
                    <a:lnTo>
                      <a:pt x="10351" y="4092"/>
                    </a:lnTo>
                    <a:lnTo>
                      <a:pt x="10327" y="4165"/>
                    </a:lnTo>
                    <a:lnTo>
                      <a:pt x="10253" y="4287"/>
                    </a:lnTo>
                    <a:lnTo>
                      <a:pt x="10132" y="4384"/>
                    </a:lnTo>
                    <a:lnTo>
                      <a:pt x="10059" y="4409"/>
                    </a:lnTo>
                    <a:lnTo>
                      <a:pt x="9986" y="4409"/>
                    </a:lnTo>
                    <a:lnTo>
                      <a:pt x="9986" y="4409"/>
                    </a:lnTo>
                    <a:close/>
                    <a:moveTo>
                      <a:pt x="13200" y="4165"/>
                    </a:moveTo>
                    <a:lnTo>
                      <a:pt x="13200" y="4165"/>
                    </a:lnTo>
                    <a:lnTo>
                      <a:pt x="12957" y="3897"/>
                    </a:lnTo>
                    <a:lnTo>
                      <a:pt x="12713" y="3605"/>
                    </a:lnTo>
                    <a:lnTo>
                      <a:pt x="12713" y="3605"/>
                    </a:lnTo>
                    <a:lnTo>
                      <a:pt x="12372" y="3288"/>
                    </a:lnTo>
                    <a:lnTo>
                      <a:pt x="12007" y="3020"/>
                    </a:lnTo>
                    <a:lnTo>
                      <a:pt x="11642" y="2752"/>
                    </a:lnTo>
                    <a:lnTo>
                      <a:pt x="11276" y="2533"/>
                    </a:lnTo>
                    <a:lnTo>
                      <a:pt x="11276" y="2533"/>
                    </a:lnTo>
                    <a:lnTo>
                      <a:pt x="11715" y="2265"/>
                    </a:lnTo>
                    <a:lnTo>
                      <a:pt x="12153" y="2046"/>
                    </a:lnTo>
                    <a:lnTo>
                      <a:pt x="12518" y="1876"/>
                    </a:lnTo>
                    <a:lnTo>
                      <a:pt x="12884" y="1754"/>
                    </a:lnTo>
                    <a:lnTo>
                      <a:pt x="13176" y="1681"/>
                    </a:lnTo>
                    <a:lnTo>
                      <a:pt x="13444" y="1681"/>
                    </a:lnTo>
                    <a:lnTo>
                      <a:pt x="13541" y="1681"/>
                    </a:lnTo>
                    <a:lnTo>
                      <a:pt x="13639" y="1730"/>
                    </a:lnTo>
                    <a:lnTo>
                      <a:pt x="13736" y="1754"/>
                    </a:lnTo>
                    <a:lnTo>
                      <a:pt x="13809" y="1827"/>
                    </a:lnTo>
                    <a:lnTo>
                      <a:pt x="13809" y="1827"/>
                    </a:lnTo>
                    <a:lnTo>
                      <a:pt x="13858" y="1900"/>
                    </a:lnTo>
                    <a:lnTo>
                      <a:pt x="13907" y="1973"/>
                    </a:lnTo>
                    <a:lnTo>
                      <a:pt x="13931" y="2070"/>
                    </a:lnTo>
                    <a:lnTo>
                      <a:pt x="13955" y="2168"/>
                    </a:lnTo>
                    <a:lnTo>
                      <a:pt x="13955" y="2411"/>
                    </a:lnTo>
                    <a:lnTo>
                      <a:pt x="13882" y="2679"/>
                    </a:lnTo>
                    <a:lnTo>
                      <a:pt x="13785" y="3020"/>
                    </a:lnTo>
                    <a:lnTo>
                      <a:pt x="13639" y="3361"/>
                    </a:lnTo>
                    <a:lnTo>
                      <a:pt x="13444" y="3751"/>
                    </a:lnTo>
                    <a:lnTo>
                      <a:pt x="13200" y="4165"/>
                    </a:lnTo>
                    <a:lnTo>
                      <a:pt x="13200" y="4165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3" name="Shape 158"/>
            <p:cNvGrpSpPr/>
            <p:nvPr/>
          </p:nvGrpSpPr>
          <p:grpSpPr>
            <a:xfrm rot="4171020">
              <a:off x="8751167" y="2069057"/>
              <a:ext cx="606059" cy="606025"/>
              <a:chOff x="576250" y="4319400"/>
              <a:chExt cx="442075" cy="442050"/>
            </a:xfrm>
          </p:grpSpPr>
          <p:sp>
            <p:nvSpPr>
              <p:cNvPr id="57" name="Shape 159"/>
              <p:cNvSpPr/>
              <p:nvPr/>
            </p:nvSpPr>
            <p:spPr>
              <a:xfrm>
                <a:off x="576250" y="4319400"/>
                <a:ext cx="442075" cy="442050"/>
              </a:xfrm>
              <a:custGeom>
                <a:avLst/>
                <a:gdLst/>
                <a:ahLst/>
                <a:cxnLst/>
                <a:rect l="0" t="0" r="0" b="0"/>
                <a:pathLst>
                  <a:path w="17683" h="17682" fill="none" extrusionOk="0">
                    <a:moveTo>
                      <a:pt x="11472" y="17292"/>
                    </a:moveTo>
                    <a:lnTo>
                      <a:pt x="11472" y="12153"/>
                    </a:lnTo>
                    <a:lnTo>
                      <a:pt x="16416" y="7209"/>
                    </a:lnTo>
                    <a:lnTo>
                      <a:pt x="16416" y="7209"/>
                    </a:lnTo>
                    <a:lnTo>
                      <a:pt x="16562" y="7063"/>
                    </a:lnTo>
                    <a:lnTo>
                      <a:pt x="16684" y="6868"/>
                    </a:lnTo>
                    <a:lnTo>
                      <a:pt x="16830" y="6674"/>
                    </a:lnTo>
                    <a:lnTo>
                      <a:pt x="16927" y="6479"/>
                    </a:lnTo>
                    <a:lnTo>
                      <a:pt x="17146" y="6040"/>
                    </a:lnTo>
                    <a:lnTo>
                      <a:pt x="17317" y="5553"/>
                    </a:lnTo>
                    <a:lnTo>
                      <a:pt x="17439" y="5042"/>
                    </a:lnTo>
                    <a:lnTo>
                      <a:pt x="17560" y="4506"/>
                    </a:lnTo>
                    <a:lnTo>
                      <a:pt x="17633" y="3970"/>
                    </a:lnTo>
                    <a:lnTo>
                      <a:pt x="17658" y="3434"/>
                    </a:lnTo>
                    <a:lnTo>
                      <a:pt x="17682" y="2898"/>
                    </a:lnTo>
                    <a:lnTo>
                      <a:pt x="17682" y="2411"/>
                    </a:lnTo>
                    <a:lnTo>
                      <a:pt x="17658" y="1949"/>
                    </a:lnTo>
                    <a:lnTo>
                      <a:pt x="17609" y="1510"/>
                    </a:lnTo>
                    <a:lnTo>
                      <a:pt x="17536" y="1145"/>
                    </a:lnTo>
                    <a:lnTo>
                      <a:pt x="17463" y="828"/>
                    </a:lnTo>
                    <a:lnTo>
                      <a:pt x="17366" y="585"/>
                    </a:lnTo>
                    <a:lnTo>
                      <a:pt x="17292" y="487"/>
                    </a:lnTo>
                    <a:lnTo>
                      <a:pt x="17244" y="439"/>
                    </a:lnTo>
                    <a:lnTo>
                      <a:pt x="17244" y="439"/>
                    </a:lnTo>
                    <a:lnTo>
                      <a:pt x="17195" y="390"/>
                    </a:lnTo>
                    <a:lnTo>
                      <a:pt x="17098" y="317"/>
                    </a:lnTo>
                    <a:lnTo>
                      <a:pt x="16854" y="219"/>
                    </a:lnTo>
                    <a:lnTo>
                      <a:pt x="16537" y="146"/>
                    </a:lnTo>
                    <a:lnTo>
                      <a:pt x="16172" y="73"/>
                    </a:lnTo>
                    <a:lnTo>
                      <a:pt x="15734" y="25"/>
                    </a:lnTo>
                    <a:lnTo>
                      <a:pt x="15271" y="0"/>
                    </a:lnTo>
                    <a:lnTo>
                      <a:pt x="14784" y="0"/>
                    </a:lnTo>
                    <a:lnTo>
                      <a:pt x="14248" y="25"/>
                    </a:lnTo>
                    <a:lnTo>
                      <a:pt x="13712" y="49"/>
                    </a:lnTo>
                    <a:lnTo>
                      <a:pt x="13176" y="122"/>
                    </a:lnTo>
                    <a:lnTo>
                      <a:pt x="12641" y="244"/>
                    </a:lnTo>
                    <a:lnTo>
                      <a:pt x="12129" y="366"/>
                    </a:lnTo>
                    <a:lnTo>
                      <a:pt x="11642" y="536"/>
                    </a:lnTo>
                    <a:lnTo>
                      <a:pt x="11204" y="755"/>
                    </a:lnTo>
                    <a:lnTo>
                      <a:pt x="10985" y="853"/>
                    </a:lnTo>
                    <a:lnTo>
                      <a:pt x="10814" y="999"/>
                    </a:lnTo>
                    <a:lnTo>
                      <a:pt x="10619" y="1121"/>
                    </a:lnTo>
                    <a:lnTo>
                      <a:pt x="10473" y="1267"/>
                    </a:lnTo>
                    <a:lnTo>
                      <a:pt x="5529" y="6211"/>
                    </a:lnTo>
                    <a:lnTo>
                      <a:pt x="390" y="6211"/>
                    </a:lnTo>
                    <a:lnTo>
                      <a:pt x="390" y="6211"/>
                    </a:lnTo>
                    <a:lnTo>
                      <a:pt x="244" y="6235"/>
                    </a:lnTo>
                    <a:lnTo>
                      <a:pt x="147" y="6259"/>
                    </a:lnTo>
                    <a:lnTo>
                      <a:pt x="49" y="6308"/>
                    </a:lnTo>
                    <a:lnTo>
                      <a:pt x="0" y="6381"/>
                    </a:lnTo>
                    <a:lnTo>
                      <a:pt x="0" y="6454"/>
                    </a:lnTo>
                    <a:lnTo>
                      <a:pt x="25" y="6552"/>
                    </a:lnTo>
                    <a:lnTo>
                      <a:pt x="74" y="6649"/>
                    </a:lnTo>
                    <a:lnTo>
                      <a:pt x="171" y="6771"/>
                    </a:lnTo>
                    <a:lnTo>
                      <a:pt x="2582" y="9158"/>
                    </a:lnTo>
                    <a:lnTo>
                      <a:pt x="2265" y="9474"/>
                    </a:lnTo>
                    <a:lnTo>
                      <a:pt x="950" y="9718"/>
                    </a:lnTo>
                    <a:lnTo>
                      <a:pt x="950" y="9718"/>
                    </a:lnTo>
                    <a:lnTo>
                      <a:pt x="804" y="9767"/>
                    </a:lnTo>
                    <a:lnTo>
                      <a:pt x="682" y="9815"/>
                    </a:lnTo>
                    <a:lnTo>
                      <a:pt x="609" y="9913"/>
                    </a:lnTo>
                    <a:lnTo>
                      <a:pt x="561" y="9986"/>
                    </a:lnTo>
                    <a:lnTo>
                      <a:pt x="561" y="10083"/>
                    </a:lnTo>
                    <a:lnTo>
                      <a:pt x="585" y="10205"/>
                    </a:lnTo>
                    <a:lnTo>
                      <a:pt x="634" y="10302"/>
                    </a:lnTo>
                    <a:lnTo>
                      <a:pt x="731" y="10424"/>
                    </a:lnTo>
                    <a:lnTo>
                      <a:pt x="7258" y="16951"/>
                    </a:lnTo>
                    <a:lnTo>
                      <a:pt x="7258" y="16951"/>
                    </a:lnTo>
                    <a:lnTo>
                      <a:pt x="7380" y="17049"/>
                    </a:lnTo>
                    <a:lnTo>
                      <a:pt x="7477" y="17097"/>
                    </a:lnTo>
                    <a:lnTo>
                      <a:pt x="7599" y="17122"/>
                    </a:lnTo>
                    <a:lnTo>
                      <a:pt x="7697" y="17122"/>
                    </a:lnTo>
                    <a:lnTo>
                      <a:pt x="7770" y="17073"/>
                    </a:lnTo>
                    <a:lnTo>
                      <a:pt x="7867" y="17000"/>
                    </a:lnTo>
                    <a:lnTo>
                      <a:pt x="7916" y="16878"/>
                    </a:lnTo>
                    <a:lnTo>
                      <a:pt x="7965" y="16732"/>
                    </a:lnTo>
                    <a:lnTo>
                      <a:pt x="8208" y="15417"/>
                    </a:lnTo>
                    <a:lnTo>
                      <a:pt x="8525" y="15100"/>
                    </a:lnTo>
                    <a:lnTo>
                      <a:pt x="10911" y="17511"/>
                    </a:lnTo>
                    <a:lnTo>
                      <a:pt x="10911" y="17511"/>
                    </a:lnTo>
                    <a:lnTo>
                      <a:pt x="11033" y="17609"/>
                    </a:lnTo>
                    <a:lnTo>
                      <a:pt x="11131" y="17658"/>
                    </a:lnTo>
                    <a:lnTo>
                      <a:pt x="11228" y="17682"/>
                    </a:lnTo>
                    <a:lnTo>
                      <a:pt x="11301" y="17682"/>
                    </a:lnTo>
                    <a:lnTo>
                      <a:pt x="11374" y="17633"/>
                    </a:lnTo>
                    <a:lnTo>
                      <a:pt x="11423" y="17536"/>
                    </a:lnTo>
                    <a:lnTo>
                      <a:pt x="11447" y="17438"/>
                    </a:lnTo>
                    <a:lnTo>
                      <a:pt x="11472" y="17292"/>
                    </a:lnTo>
                    <a:lnTo>
                      <a:pt x="11472" y="17292"/>
                    </a:lnTo>
                    <a:close/>
                    <a:moveTo>
                      <a:pt x="6162" y="12202"/>
                    </a:moveTo>
                    <a:lnTo>
                      <a:pt x="6162" y="12202"/>
                    </a:lnTo>
                    <a:lnTo>
                      <a:pt x="6089" y="12275"/>
                    </a:lnTo>
                    <a:lnTo>
                      <a:pt x="6016" y="12324"/>
                    </a:lnTo>
                    <a:lnTo>
                      <a:pt x="5919" y="12348"/>
                    </a:lnTo>
                    <a:lnTo>
                      <a:pt x="5821" y="12348"/>
                    </a:lnTo>
                    <a:lnTo>
                      <a:pt x="5724" y="12348"/>
                    </a:lnTo>
                    <a:lnTo>
                      <a:pt x="5626" y="12324"/>
                    </a:lnTo>
                    <a:lnTo>
                      <a:pt x="5553" y="12275"/>
                    </a:lnTo>
                    <a:lnTo>
                      <a:pt x="5480" y="12202"/>
                    </a:lnTo>
                    <a:lnTo>
                      <a:pt x="5480" y="12202"/>
                    </a:lnTo>
                    <a:lnTo>
                      <a:pt x="5407" y="12129"/>
                    </a:lnTo>
                    <a:lnTo>
                      <a:pt x="5359" y="12056"/>
                    </a:lnTo>
                    <a:lnTo>
                      <a:pt x="5334" y="11959"/>
                    </a:lnTo>
                    <a:lnTo>
                      <a:pt x="5334" y="11861"/>
                    </a:lnTo>
                    <a:lnTo>
                      <a:pt x="5334" y="11764"/>
                    </a:lnTo>
                    <a:lnTo>
                      <a:pt x="5359" y="11666"/>
                    </a:lnTo>
                    <a:lnTo>
                      <a:pt x="5407" y="11593"/>
                    </a:lnTo>
                    <a:lnTo>
                      <a:pt x="5480" y="11520"/>
                    </a:lnTo>
                    <a:lnTo>
                      <a:pt x="8013" y="8987"/>
                    </a:lnTo>
                    <a:lnTo>
                      <a:pt x="8013" y="8987"/>
                    </a:lnTo>
                    <a:lnTo>
                      <a:pt x="8086" y="8939"/>
                    </a:lnTo>
                    <a:lnTo>
                      <a:pt x="8159" y="8890"/>
                    </a:lnTo>
                    <a:lnTo>
                      <a:pt x="8257" y="8865"/>
                    </a:lnTo>
                    <a:lnTo>
                      <a:pt x="8354" y="8841"/>
                    </a:lnTo>
                    <a:lnTo>
                      <a:pt x="8452" y="8865"/>
                    </a:lnTo>
                    <a:lnTo>
                      <a:pt x="8525" y="8890"/>
                    </a:lnTo>
                    <a:lnTo>
                      <a:pt x="8622" y="8939"/>
                    </a:lnTo>
                    <a:lnTo>
                      <a:pt x="8695" y="8987"/>
                    </a:lnTo>
                    <a:lnTo>
                      <a:pt x="8695" y="8987"/>
                    </a:lnTo>
                    <a:lnTo>
                      <a:pt x="8744" y="9060"/>
                    </a:lnTo>
                    <a:lnTo>
                      <a:pt x="8793" y="9158"/>
                    </a:lnTo>
                    <a:lnTo>
                      <a:pt x="8817" y="9231"/>
                    </a:lnTo>
                    <a:lnTo>
                      <a:pt x="8841" y="9328"/>
                    </a:lnTo>
                    <a:lnTo>
                      <a:pt x="8817" y="9426"/>
                    </a:lnTo>
                    <a:lnTo>
                      <a:pt x="8793" y="9523"/>
                    </a:lnTo>
                    <a:lnTo>
                      <a:pt x="8744" y="9596"/>
                    </a:lnTo>
                    <a:lnTo>
                      <a:pt x="8695" y="9669"/>
                    </a:lnTo>
                    <a:lnTo>
                      <a:pt x="6162" y="12202"/>
                    </a:lnTo>
                    <a:close/>
                    <a:moveTo>
                      <a:pt x="13396" y="7307"/>
                    </a:moveTo>
                    <a:lnTo>
                      <a:pt x="13396" y="7307"/>
                    </a:lnTo>
                    <a:lnTo>
                      <a:pt x="13274" y="7404"/>
                    </a:lnTo>
                    <a:lnTo>
                      <a:pt x="13152" y="7477"/>
                    </a:lnTo>
                    <a:lnTo>
                      <a:pt x="13006" y="7526"/>
                    </a:lnTo>
                    <a:lnTo>
                      <a:pt x="12836" y="7550"/>
                    </a:lnTo>
                    <a:lnTo>
                      <a:pt x="12689" y="7526"/>
                    </a:lnTo>
                    <a:lnTo>
                      <a:pt x="12543" y="7477"/>
                    </a:lnTo>
                    <a:lnTo>
                      <a:pt x="12421" y="7404"/>
                    </a:lnTo>
                    <a:lnTo>
                      <a:pt x="12300" y="7307"/>
                    </a:lnTo>
                    <a:lnTo>
                      <a:pt x="10376" y="5383"/>
                    </a:lnTo>
                    <a:lnTo>
                      <a:pt x="10376" y="5383"/>
                    </a:lnTo>
                    <a:lnTo>
                      <a:pt x="10278" y="5261"/>
                    </a:lnTo>
                    <a:lnTo>
                      <a:pt x="10205" y="5139"/>
                    </a:lnTo>
                    <a:lnTo>
                      <a:pt x="10156" y="4993"/>
                    </a:lnTo>
                    <a:lnTo>
                      <a:pt x="10132" y="4847"/>
                    </a:lnTo>
                    <a:lnTo>
                      <a:pt x="10156" y="4676"/>
                    </a:lnTo>
                    <a:lnTo>
                      <a:pt x="10205" y="4530"/>
                    </a:lnTo>
                    <a:lnTo>
                      <a:pt x="10278" y="4408"/>
                    </a:lnTo>
                    <a:lnTo>
                      <a:pt x="10376" y="4287"/>
                    </a:lnTo>
                    <a:lnTo>
                      <a:pt x="10376" y="4287"/>
                    </a:lnTo>
                    <a:lnTo>
                      <a:pt x="11326" y="3313"/>
                    </a:lnTo>
                    <a:lnTo>
                      <a:pt x="11326" y="3313"/>
                    </a:lnTo>
                    <a:lnTo>
                      <a:pt x="11496" y="3166"/>
                    </a:lnTo>
                    <a:lnTo>
                      <a:pt x="11666" y="3045"/>
                    </a:lnTo>
                    <a:lnTo>
                      <a:pt x="11861" y="2947"/>
                    </a:lnTo>
                    <a:lnTo>
                      <a:pt x="12032" y="2850"/>
                    </a:lnTo>
                    <a:lnTo>
                      <a:pt x="12227" y="2777"/>
                    </a:lnTo>
                    <a:lnTo>
                      <a:pt x="12446" y="2728"/>
                    </a:lnTo>
                    <a:lnTo>
                      <a:pt x="12641" y="2704"/>
                    </a:lnTo>
                    <a:lnTo>
                      <a:pt x="12836" y="2704"/>
                    </a:lnTo>
                    <a:lnTo>
                      <a:pt x="13055" y="2704"/>
                    </a:lnTo>
                    <a:lnTo>
                      <a:pt x="13250" y="2728"/>
                    </a:lnTo>
                    <a:lnTo>
                      <a:pt x="13469" y="2777"/>
                    </a:lnTo>
                    <a:lnTo>
                      <a:pt x="13664" y="2850"/>
                    </a:lnTo>
                    <a:lnTo>
                      <a:pt x="13834" y="2947"/>
                    </a:lnTo>
                    <a:lnTo>
                      <a:pt x="14029" y="3045"/>
                    </a:lnTo>
                    <a:lnTo>
                      <a:pt x="14199" y="3166"/>
                    </a:lnTo>
                    <a:lnTo>
                      <a:pt x="14370" y="3313"/>
                    </a:lnTo>
                    <a:lnTo>
                      <a:pt x="14370" y="3313"/>
                    </a:lnTo>
                    <a:lnTo>
                      <a:pt x="14516" y="3483"/>
                    </a:lnTo>
                    <a:lnTo>
                      <a:pt x="14638" y="3653"/>
                    </a:lnTo>
                    <a:lnTo>
                      <a:pt x="14735" y="3848"/>
                    </a:lnTo>
                    <a:lnTo>
                      <a:pt x="14833" y="4019"/>
                    </a:lnTo>
                    <a:lnTo>
                      <a:pt x="14906" y="4214"/>
                    </a:lnTo>
                    <a:lnTo>
                      <a:pt x="14954" y="4433"/>
                    </a:lnTo>
                    <a:lnTo>
                      <a:pt x="14979" y="4628"/>
                    </a:lnTo>
                    <a:lnTo>
                      <a:pt x="14979" y="4847"/>
                    </a:lnTo>
                    <a:lnTo>
                      <a:pt x="14979" y="5042"/>
                    </a:lnTo>
                    <a:lnTo>
                      <a:pt x="14954" y="5237"/>
                    </a:lnTo>
                    <a:lnTo>
                      <a:pt x="14906" y="5456"/>
                    </a:lnTo>
                    <a:lnTo>
                      <a:pt x="14833" y="5651"/>
                    </a:lnTo>
                    <a:lnTo>
                      <a:pt x="14735" y="5821"/>
                    </a:lnTo>
                    <a:lnTo>
                      <a:pt x="14638" y="6016"/>
                    </a:lnTo>
                    <a:lnTo>
                      <a:pt x="14516" y="6186"/>
                    </a:lnTo>
                    <a:lnTo>
                      <a:pt x="14370" y="6357"/>
                    </a:lnTo>
                    <a:lnTo>
                      <a:pt x="14370" y="6357"/>
                    </a:lnTo>
                    <a:lnTo>
                      <a:pt x="13396" y="7307"/>
                    </a:lnTo>
                    <a:lnTo>
                      <a:pt x="13396" y="7307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8" name="Shape 160"/>
              <p:cNvSpPr/>
              <p:nvPr/>
            </p:nvSpPr>
            <p:spPr>
              <a:xfrm>
                <a:off x="595725" y="4668875"/>
                <a:ext cx="73100" cy="73100"/>
              </a:xfrm>
              <a:custGeom>
                <a:avLst/>
                <a:gdLst/>
                <a:ahLst/>
                <a:cxnLst/>
                <a:rect l="0" t="0" r="0" b="0"/>
                <a:pathLst>
                  <a:path w="2924" h="2924" fill="none" extrusionOk="0">
                    <a:moveTo>
                      <a:pt x="2656" y="269"/>
                    </a:moveTo>
                    <a:lnTo>
                      <a:pt x="2656" y="269"/>
                    </a:lnTo>
                    <a:lnTo>
                      <a:pt x="2509" y="147"/>
                    </a:lnTo>
                    <a:lnTo>
                      <a:pt x="2363" y="74"/>
                    </a:lnTo>
                    <a:lnTo>
                      <a:pt x="2193" y="25"/>
                    </a:lnTo>
                    <a:lnTo>
                      <a:pt x="2022" y="1"/>
                    </a:lnTo>
                    <a:lnTo>
                      <a:pt x="1852" y="25"/>
                    </a:lnTo>
                    <a:lnTo>
                      <a:pt x="1681" y="74"/>
                    </a:lnTo>
                    <a:lnTo>
                      <a:pt x="1511" y="147"/>
                    </a:lnTo>
                    <a:lnTo>
                      <a:pt x="1365" y="269"/>
                    </a:lnTo>
                    <a:lnTo>
                      <a:pt x="1365" y="269"/>
                    </a:lnTo>
                    <a:lnTo>
                      <a:pt x="1219" y="488"/>
                    </a:lnTo>
                    <a:lnTo>
                      <a:pt x="999" y="829"/>
                    </a:lnTo>
                    <a:lnTo>
                      <a:pt x="561" y="1730"/>
                    </a:lnTo>
                    <a:lnTo>
                      <a:pt x="171" y="2558"/>
                    </a:lnTo>
                    <a:lnTo>
                      <a:pt x="1" y="2924"/>
                    </a:lnTo>
                    <a:lnTo>
                      <a:pt x="1" y="2924"/>
                    </a:lnTo>
                    <a:lnTo>
                      <a:pt x="366" y="2753"/>
                    </a:lnTo>
                    <a:lnTo>
                      <a:pt x="1194" y="2363"/>
                    </a:lnTo>
                    <a:lnTo>
                      <a:pt x="2095" y="1925"/>
                    </a:lnTo>
                    <a:lnTo>
                      <a:pt x="2436" y="1706"/>
                    </a:lnTo>
                    <a:lnTo>
                      <a:pt x="2656" y="1560"/>
                    </a:lnTo>
                    <a:lnTo>
                      <a:pt x="2656" y="1560"/>
                    </a:lnTo>
                    <a:lnTo>
                      <a:pt x="2777" y="1414"/>
                    </a:lnTo>
                    <a:lnTo>
                      <a:pt x="2850" y="1243"/>
                    </a:lnTo>
                    <a:lnTo>
                      <a:pt x="2899" y="1073"/>
                    </a:lnTo>
                    <a:lnTo>
                      <a:pt x="2923" y="902"/>
                    </a:lnTo>
                    <a:lnTo>
                      <a:pt x="2899" y="732"/>
                    </a:lnTo>
                    <a:lnTo>
                      <a:pt x="2850" y="561"/>
                    </a:lnTo>
                    <a:lnTo>
                      <a:pt x="2777" y="415"/>
                    </a:lnTo>
                    <a:lnTo>
                      <a:pt x="2656" y="269"/>
                    </a:lnTo>
                    <a:lnTo>
                      <a:pt x="2656" y="26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9" name="Shape 161"/>
              <p:cNvSpPr/>
              <p:nvPr/>
            </p:nvSpPr>
            <p:spPr>
              <a:xfrm>
                <a:off x="652350" y="4711500"/>
                <a:ext cx="46925" cy="46925"/>
              </a:xfrm>
              <a:custGeom>
                <a:avLst/>
                <a:gdLst/>
                <a:ahLst/>
                <a:cxnLst/>
                <a:rect l="0" t="0" r="0" b="0"/>
                <a:pathLst>
                  <a:path w="1877" h="1877" fill="none" extrusionOk="0">
                    <a:moveTo>
                      <a:pt x="1657" y="244"/>
                    </a:moveTo>
                    <a:lnTo>
                      <a:pt x="1657" y="244"/>
                    </a:lnTo>
                    <a:lnTo>
                      <a:pt x="1535" y="147"/>
                    </a:lnTo>
                    <a:lnTo>
                      <a:pt x="1413" y="74"/>
                    </a:lnTo>
                    <a:lnTo>
                      <a:pt x="1267" y="25"/>
                    </a:lnTo>
                    <a:lnTo>
                      <a:pt x="1121" y="1"/>
                    </a:lnTo>
                    <a:lnTo>
                      <a:pt x="975" y="25"/>
                    </a:lnTo>
                    <a:lnTo>
                      <a:pt x="829" y="74"/>
                    </a:lnTo>
                    <a:lnTo>
                      <a:pt x="707" y="147"/>
                    </a:lnTo>
                    <a:lnTo>
                      <a:pt x="585" y="244"/>
                    </a:lnTo>
                    <a:lnTo>
                      <a:pt x="585" y="244"/>
                    </a:lnTo>
                    <a:lnTo>
                      <a:pt x="464" y="391"/>
                    </a:lnTo>
                    <a:lnTo>
                      <a:pt x="366" y="610"/>
                    </a:lnTo>
                    <a:lnTo>
                      <a:pt x="269" y="878"/>
                    </a:lnTo>
                    <a:lnTo>
                      <a:pt x="171" y="1170"/>
                    </a:lnTo>
                    <a:lnTo>
                      <a:pt x="50" y="1681"/>
                    </a:lnTo>
                    <a:lnTo>
                      <a:pt x="1" y="1876"/>
                    </a:lnTo>
                    <a:lnTo>
                      <a:pt x="1" y="1876"/>
                    </a:lnTo>
                    <a:lnTo>
                      <a:pt x="220" y="1852"/>
                    </a:lnTo>
                    <a:lnTo>
                      <a:pt x="731" y="1706"/>
                    </a:lnTo>
                    <a:lnTo>
                      <a:pt x="999" y="1633"/>
                    </a:lnTo>
                    <a:lnTo>
                      <a:pt x="1267" y="1535"/>
                    </a:lnTo>
                    <a:lnTo>
                      <a:pt x="1511" y="1413"/>
                    </a:lnTo>
                    <a:lnTo>
                      <a:pt x="1657" y="1316"/>
                    </a:lnTo>
                    <a:lnTo>
                      <a:pt x="1657" y="1316"/>
                    </a:lnTo>
                    <a:lnTo>
                      <a:pt x="1754" y="1194"/>
                    </a:lnTo>
                    <a:lnTo>
                      <a:pt x="1827" y="1048"/>
                    </a:lnTo>
                    <a:lnTo>
                      <a:pt x="1876" y="926"/>
                    </a:lnTo>
                    <a:lnTo>
                      <a:pt x="1876" y="780"/>
                    </a:lnTo>
                    <a:lnTo>
                      <a:pt x="1876" y="634"/>
                    </a:lnTo>
                    <a:lnTo>
                      <a:pt x="1827" y="488"/>
                    </a:lnTo>
                    <a:lnTo>
                      <a:pt x="1754" y="366"/>
                    </a:lnTo>
                    <a:lnTo>
                      <a:pt x="1657" y="244"/>
                    </a:lnTo>
                    <a:lnTo>
                      <a:pt x="1657" y="244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0" name="Shape 162"/>
              <p:cNvSpPr/>
              <p:nvPr/>
            </p:nvSpPr>
            <p:spPr>
              <a:xfrm>
                <a:off x="579300" y="4638450"/>
                <a:ext cx="46900" cy="46900"/>
              </a:xfrm>
              <a:custGeom>
                <a:avLst/>
                <a:gdLst/>
                <a:ahLst/>
                <a:cxnLst/>
                <a:rect l="0" t="0" r="0" b="0"/>
                <a:pathLst>
                  <a:path w="1876" h="1876" fill="none" extrusionOk="0">
                    <a:moveTo>
                      <a:pt x="1632" y="219"/>
                    </a:moveTo>
                    <a:lnTo>
                      <a:pt x="1632" y="219"/>
                    </a:lnTo>
                    <a:lnTo>
                      <a:pt x="1510" y="122"/>
                    </a:lnTo>
                    <a:lnTo>
                      <a:pt x="1388" y="49"/>
                    </a:lnTo>
                    <a:lnTo>
                      <a:pt x="1242" y="0"/>
                    </a:lnTo>
                    <a:lnTo>
                      <a:pt x="1096" y="0"/>
                    </a:lnTo>
                    <a:lnTo>
                      <a:pt x="950" y="0"/>
                    </a:lnTo>
                    <a:lnTo>
                      <a:pt x="828" y="49"/>
                    </a:lnTo>
                    <a:lnTo>
                      <a:pt x="682" y="122"/>
                    </a:lnTo>
                    <a:lnTo>
                      <a:pt x="560" y="219"/>
                    </a:lnTo>
                    <a:lnTo>
                      <a:pt x="560" y="219"/>
                    </a:lnTo>
                    <a:lnTo>
                      <a:pt x="463" y="366"/>
                    </a:lnTo>
                    <a:lnTo>
                      <a:pt x="341" y="609"/>
                    </a:lnTo>
                    <a:lnTo>
                      <a:pt x="244" y="877"/>
                    </a:lnTo>
                    <a:lnTo>
                      <a:pt x="171" y="1145"/>
                    </a:lnTo>
                    <a:lnTo>
                      <a:pt x="25" y="1656"/>
                    </a:lnTo>
                    <a:lnTo>
                      <a:pt x="0" y="1876"/>
                    </a:lnTo>
                    <a:lnTo>
                      <a:pt x="0" y="1876"/>
                    </a:lnTo>
                    <a:lnTo>
                      <a:pt x="195" y="1827"/>
                    </a:lnTo>
                    <a:lnTo>
                      <a:pt x="707" y="1705"/>
                    </a:lnTo>
                    <a:lnTo>
                      <a:pt x="999" y="1608"/>
                    </a:lnTo>
                    <a:lnTo>
                      <a:pt x="1267" y="1510"/>
                    </a:lnTo>
                    <a:lnTo>
                      <a:pt x="1486" y="1413"/>
                    </a:lnTo>
                    <a:lnTo>
                      <a:pt x="1632" y="1291"/>
                    </a:lnTo>
                    <a:lnTo>
                      <a:pt x="1632" y="1291"/>
                    </a:lnTo>
                    <a:lnTo>
                      <a:pt x="1729" y="1169"/>
                    </a:lnTo>
                    <a:lnTo>
                      <a:pt x="1802" y="1048"/>
                    </a:lnTo>
                    <a:lnTo>
                      <a:pt x="1851" y="901"/>
                    </a:lnTo>
                    <a:lnTo>
                      <a:pt x="1876" y="755"/>
                    </a:lnTo>
                    <a:lnTo>
                      <a:pt x="1851" y="609"/>
                    </a:lnTo>
                    <a:lnTo>
                      <a:pt x="1802" y="463"/>
                    </a:lnTo>
                    <a:lnTo>
                      <a:pt x="1729" y="341"/>
                    </a:lnTo>
                    <a:lnTo>
                      <a:pt x="1632" y="219"/>
                    </a:lnTo>
                    <a:lnTo>
                      <a:pt x="1632" y="21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4" name="Shape 163"/>
            <p:cNvGrpSpPr/>
            <p:nvPr/>
          </p:nvGrpSpPr>
          <p:grpSpPr>
            <a:xfrm>
              <a:off x="6160663" y="1717544"/>
              <a:ext cx="478499" cy="478499"/>
              <a:chOff x="5941025" y="3634400"/>
              <a:chExt cx="467650" cy="467650"/>
            </a:xfrm>
          </p:grpSpPr>
          <p:sp>
            <p:nvSpPr>
              <p:cNvPr id="51" name="Shape 164"/>
              <p:cNvSpPr/>
              <p:nvPr/>
            </p:nvSpPr>
            <p:spPr>
              <a:xfrm>
                <a:off x="5941025" y="3634400"/>
                <a:ext cx="467650" cy="467650"/>
              </a:xfrm>
              <a:custGeom>
                <a:avLst/>
                <a:gdLst/>
                <a:ahLst/>
                <a:cxnLst/>
                <a:rect l="0" t="0" r="0" b="0"/>
                <a:pathLst>
                  <a:path w="18706" h="18706" fill="none" extrusionOk="0">
                    <a:moveTo>
                      <a:pt x="9353" y="1"/>
                    </a:moveTo>
                    <a:lnTo>
                      <a:pt x="9353" y="1"/>
                    </a:lnTo>
                    <a:lnTo>
                      <a:pt x="8866" y="25"/>
                    </a:lnTo>
                    <a:lnTo>
                      <a:pt x="8403" y="50"/>
                    </a:lnTo>
                    <a:lnTo>
                      <a:pt x="7940" y="123"/>
                    </a:lnTo>
                    <a:lnTo>
                      <a:pt x="7478" y="196"/>
                    </a:lnTo>
                    <a:lnTo>
                      <a:pt x="7015" y="293"/>
                    </a:lnTo>
                    <a:lnTo>
                      <a:pt x="6577" y="439"/>
                    </a:lnTo>
                    <a:lnTo>
                      <a:pt x="6138" y="585"/>
                    </a:lnTo>
                    <a:lnTo>
                      <a:pt x="5724" y="732"/>
                    </a:lnTo>
                    <a:lnTo>
                      <a:pt x="5310" y="926"/>
                    </a:lnTo>
                    <a:lnTo>
                      <a:pt x="4896" y="1146"/>
                    </a:lnTo>
                    <a:lnTo>
                      <a:pt x="4506" y="1365"/>
                    </a:lnTo>
                    <a:lnTo>
                      <a:pt x="4117" y="1608"/>
                    </a:lnTo>
                    <a:lnTo>
                      <a:pt x="3751" y="1876"/>
                    </a:lnTo>
                    <a:lnTo>
                      <a:pt x="3410" y="2144"/>
                    </a:lnTo>
                    <a:lnTo>
                      <a:pt x="3069" y="2436"/>
                    </a:lnTo>
                    <a:lnTo>
                      <a:pt x="2753" y="2753"/>
                    </a:lnTo>
                    <a:lnTo>
                      <a:pt x="2436" y="3070"/>
                    </a:lnTo>
                    <a:lnTo>
                      <a:pt x="2144" y="3411"/>
                    </a:lnTo>
                    <a:lnTo>
                      <a:pt x="1876" y="3752"/>
                    </a:lnTo>
                    <a:lnTo>
                      <a:pt x="1608" y="4117"/>
                    </a:lnTo>
                    <a:lnTo>
                      <a:pt x="1365" y="4507"/>
                    </a:lnTo>
                    <a:lnTo>
                      <a:pt x="1145" y="4896"/>
                    </a:lnTo>
                    <a:lnTo>
                      <a:pt x="926" y="5310"/>
                    </a:lnTo>
                    <a:lnTo>
                      <a:pt x="731" y="5724"/>
                    </a:lnTo>
                    <a:lnTo>
                      <a:pt x="585" y="6138"/>
                    </a:lnTo>
                    <a:lnTo>
                      <a:pt x="439" y="6577"/>
                    </a:lnTo>
                    <a:lnTo>
                      <a:pt x="293" y="7015"/>
                    </a:lnTo>
                    <a:lnTo>
                      <a:pt x="196" y="7478"/>
                    </a:lnTo>
                    <a:lnTo>
                      <a:pt x="123" y="7941"/>
                    </a:lnTo>
                    <a:lnTo>
                      <a:pt x="49" y="8403"/>
                    </a:lnTo>
                    <a:lnTo>
                      <a:pt x="25" y="8866"/>
                    </a:lnTo>
                    <a:lnTo>
                      <a:pt x="1" y="9353"/>
                    </a:lnTo>
                    <a:lnTo>
                      <a:pt x="1" y="9353"/>
                    </a:lnTo>
                    <a:lnTo>
                      <a:pt x="25" y="9840"/>
                    </a:lnTo>
                    <a:lnTo>
                      <a:pt x="49" y="10303"/>
                    </a:lnTo>
                    <a:lnTo>
                      <a:pt x="123" y="10766"/>
                    </a:lnTo>
                    <a:lnTo>
                      <a:pt x="196" y="11229"/>
                    </a:lnTo>
                    <a:lnTo>
                      <a:pt x="293" y="11691"/>
                    </a:lnTo>
                    <a:lnTo>
                      <a:pt x="439" y="12130"/>
                    </a:lnTo>
                    <a:lnTo>
                      <a:pt x="585" y="12568"/>
                    </a:lnTo>
                    <a:lnTo>
                      <a:pt x="731" y="12982"/>
                    </a:lnTo>
                    <a:lnTo>
                      <a:pt x="926" y="13396"/>
                    </a:lnTo>
                    <a:lnTo>
                      <a:pt x="1145" y="13810"/>
                    </a:lnTo>
                    <a:lnTo>
                      <a:pt x="1365" y="14200"/>
                    </a:lnTo>
                    <a:lnTo>
                      <a:pt x="1608" y="14590"/>
                    </a:lnTo>
                    <a:lnTo>
                      <a:pt x="1876" y="14955"/>
                    </a:lnTo>
                    <a:lnTo>
                      <a:pt x="2144" y="15296"/>
                    </a:lnTo>
                    <a:lnTo>
                      <a:pt x="2436" y="15637"/>
                    </a:lnTo>
                    <a:lnTo>
                      <a:pt x="2753" y="15953"/>
                    </a:lnTo>
                    <a:lnTo>
                      <a:pt x="3069" y="16270"/>
                    </a:lnTo>
                    <a:lnTo>
                      <a:pt x="3410" y="16562"/>
                    </a:lnTo>
                    <a:lnTo>
                      <a:pt x="3751" y="16830"/>
                    </a:lnTo>
                    <a:lnTo>
                      <a:pt x="4117" y="17098"/>
                    </a:lnTo>
                    <a:lnTo>
                      <a:pt x="4506" y="17342"/>
                    </a:lnTo>
                    <a:lnTo>
                      <a:pt x="4896" y="17561"/>
                    </a:lnTo>
                    <a:lnTo>
                      <a:pt x="5310" y="17780"/>
                    </a:lnTo>
                    <a:lnTo>
                      <a:pt x="5724" y="17975"/>
                    </a:lnTo>
                    <a:lnTo>
                      <a:pt x="6138" y="18121"/>
                    </a:lnTo>
                    <a:lnTo>
                      <a:pt x="6577" y="18267"/>
                    </a:lnTo>
                    <a:lnTo>
                      <a:pt x="7015" y="18413"/>
                    </a:lnTo>
                    <a:lnTo>
                      <a:pt x="7478" y="18511"/>
                    </a:lnTo>
                    <a:lnTo>
                      <a:pt x="7940" y="18584"/>
                    </a:lnTo>
                    <a:lnTo>
                      <a:pt x="8403" y="18657"/>
                    </a:lnTo>
                    <a:lnTo>
                      <a:pt x="8866" y="18681"/>
                    </a:lnTo>
                    <a:lnTo>
                      <a:pt x="9353" y="18706"/>
                    </a:lnTo>
                    <a:lnTo>
                      <a:pt x="9353" y="18706"/>
                    </a:lnTo>
                    <a:lnTo>
                      <a:pt x="9840" y="18681"/>
                    </a:lnTo>
                    <a:lnTo>
                      <a:pt x="10303" y="18657"/>
                    </a:lnTo>
                    <a:lnTo>
                      <a:pt x="10766" y="18584"/>
                    </a:lnTo>
                    <a:lnTo>
                      <a:pt x="11228" y="18511"/>
                    </a:lnTo>
                    <a:lnTo>
                      <a:pt x="11691" y="18413"/>
                    </a:lnTo>
                    <a:lnTo>
                      <a:pt x="12130" y="18267"/>
                    </a:lnTo>
                    <a:lnTo>
                      <a:pt x="12568" y="18121"/>
                    </a:lnTo>
                    <a:lnTo>
                      <a:pt x="12982" y="17975"/>
                    </a:lnTo>
                    <a:lnTo>
                      <a:pt x="13396" y="17780"/>
                    </a:lnTo>
                    <a:lnTo>
                      <a:pt x="13810" y="17561"/>
                    </a:lnTo>
                    <a:lnTo>
                      <a:pt x="14200" y="17342"/>
                    </a:lnTo>
                    <a:lnTo>
                      <a:pt x="14589" y="17098"/>
                    </a:lnTo>
                    <a:lnTo>
                      <a:pt x="14955" y="16830"/>
                    </a:lnTo>
                    <a:lnTo>
                      <a:pt x="15296" y="16562"/>
                    </a:lnTo>
                    <a:lnTo>
                      <a:pt x="15637" y="16270"/>
                    </a:lnTo>
                    <a:lnTo>
                      <a:pt x="15953" y="15953"/>
                    </a:lnTo>
                    <a:lnTo>
                      <a:pt x="16270" y="15637"/>
                    </a:lnTo>
                    <a:lnTo>
                      <a:pt x="16562" y="15296"/>
                    </a:lnTo>
                    <a:lnTo>
                      <a:pt x="16830" y="14955"/>
                    </a:lnTo>
                    <a:lnTo>
                      <a:pt x="17098" y="14590"/>
                    </a:lnTo>
                    <a:lnTo>
                      <a:pt x="17341" y="14200"/>
                    </a:lnTo>
                    <a:lnTo>
                      <a:pt x="17561" y="13810"/>
                    </a:lnTo>
                    <a:lnTo>
                      <a:pt x="17780" y="13396"/>
                    </a:lnTo>
                    <a:lnTo>
                      <a:pt x="17975" y="12982"/>
                    </a:lnTo>
                    <a:lnTo>
                      <a:pt x="18121" y="12568"/>
                    </a:lnTo>
                    <a:lnTo>
                      <a:pt x="18267" y="12130"/>
                    </a:lnTo>
                    <a:lnTo>
                      <a:pt x="18413" y="11691"/>
                    </a:lnTo>
                    <a:lnTo>
                      <a:pt x="18511" y="11229"/>
                    </a:lnTo>
                    <a:lnTo>
                      <a:pt x="18584" y="10766"/>
                    </a:lnTo>
                    <a:lnTo>
                      <a:pt x="18657" y="10303"/>
                    </a:lnTo>
                    <a:lnTo>
                      <a:pt x="18681" y="9840"/>
                    </a:lnTo>
                    <a:lnTo>
                      <a:pt x="18705" y="9353"/>
                    </a:lnTo>
                    <a:lnTo>
                      <a:pt x="18705" y="9353"/>
                    </a:lnTo>
                    <a:lnTo>
                      <a:pt x="18681" y="8866"/>
                    </a:lnTo>
                    <a:lnTo>
                      <a:pt x="18657" y="8403"/>
                    </a:lnTo>
                    <a:lnTo>
                      <a:pt x="18584" y="7941"/>
                    </a:lnTo>
                    <a:lnTo>
                      <a:pt x="18511" y="7478"/>
                    </a:lnTo>
                    <a:lnTo>
                      <a:pt x="18413" y="7015"/>
                    </a:lnTo>
                    <a:lnTo>
                      <a:pt x="18267" y="6577"/>
                    </a:lnTo>
                    <a:lnTo>
                      <a:pt x="18121" y="6138"/>
                    </a:lnTo>
                    <a:lnTo>
                      <a:pt x="17975" y="5724"/>
                    </a:lnTo>
                    <a:lnTo>
                      <a:pt x="17780" y="5310"/>
                    </a:lnTo>
                    <a:lnTo>
                      <a:pt x="17561" y="4896"/>
                    </a:lnTo>
                    <a:lnTo>
                      <a:pt x="17341" y="4507"/>
                    </a:lnTo>
                    <a:lnTo>
                      <a:pt x="17098" y="4117"/>
                    </a:lnTo>
                    <a:lnTo>
                      <a:pt x="16830" y="3752"/>
                    </a:lnTo>
                    <a:lnTo>
                      <a:pt x="16562" y="3411"/>
                    </a:lnTo>
                    <a:lnTo>
                      <a:pt x="16270" y="3070"/>
                    </a:lnTo>
                    <a:lnTo>
                      <a:pt x="15953" y="2753"/>
                    </a:lnTo>
                    <a:lnTo>
                      <a:pt x="15637" y="2436"/>
                    </a:lnTo>
                    <a:lnTo>
                      <a:pt x="15296" y="2144"/>
                    </a:lnTo>
                    <a:lnTo>
                      <a:pt x="14955" y="1876"/>
                    </a:lnTo>
                    <a:lnTo>
                      <a:pt x="14589" y="1608"/>
                    </a:lnTo>
                    <a:lnTo>
                      <a:pt x="14200" y="1365"/>
                    </a:lnTo>
                    <a:lnTo>
                      <a:pt x="13810" y="1146"/>
                    </a:lnTo>
                    <a:lnTo>
                      <a:pt x="13396" y="926"/>
                    </a:lnTo>
                    <a:lnTo>
                      <a:pt x="12982" y="732"/>
                    </a:lnTo>
                    <a:lnTo>
                      <a:pt x="12568" y="585"/>
                    </a:lnTo>
                    <a:lnTo>
                      <a:pt x="12130" y="439"/>
                    </a:lnTo>
                    <a:lnTo>
                      <a:pt x="11691" y="293"/>
                    </a:lnTo>
                    <a:lnTo>
                      <a:pt x="11228" y="196"/>
                    </a:lnTo>
                    <a:lnTo>
                      <a:pt x="10766" y="123"/>
                    </a:lnTo>
                    <a:lnTo>
                      <a:pt x="10303" y="50"/>
                    </a:lnTo>
                    <a:lnTo>
                      <a:pt x="9840" y="25"/>
                    </a:lnTo>
                    <a:lnTo>
                      <a:pt x="9353" y="1"/>
                    </a:lnTo>
                    <a:lnTo>
                      <a:pt x="9353" y="1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2" name="Shape 165"/>
              <p:cNvSpPr/>
              <p:nvPr/>
            </p:nvSpPr>
            <p:spPr>
              <a:xfrm>
                <a:off x="6211975" y="3753150"/>
                <a:ext cx="19525" cy="18900"/>
              </a:xfrm>
              <a:custGeom>
                <a:avLst/>
                <a:gdLst/>
                <a:ahLst/>
                <a:cxnLst/>
                <a:rect l="0" t="0" r="0" b="0"/>
                <a:pathLst>
                  <a:path w="781" h="756" fill="none" extrusionOk="0">
                    <a:moveTo>
                      <a:pt x="585" y="0"/>
                    </a:moveTo>
                    <a:lnTo>
                      <a:pt x="585" y="0"/>
                    </a:lnTo>
                    <a:lnTo>
                      <a:pt x="658" y="24"/>
                    </a:lnTo>
                    <a:lnTo>
                      <a:pt x="707" y="49"/>
                    </a:lnTo>
                    <a:lnTo>
                      <a:pt x="756" y="122"/>
                    </a:lnTo>
                    <a:lnTo>
                      <a:pt x="780" y="195"/>
                    </a:lnTo>
                    <a:lnTo>
                      <a:pt x="780" y="195"/>
                    </a:lnTo>
                    <a:lnTo>
                      <a:pt x="756" y="268"/>
                    </a:lnTo>
                    <a:lnTo>
                      <a:pt x="707" y="390"/>
                    </a:lnTo>
                    <a:lnTo>
                      <a:pt x="658" y="487"/>
                    </a:lnTo>
                    <a:lnTo>
                      <a:pt x="585" y="560"/>
                    </a:lnTo>
                    <a:lnTo>
                      <a:pt x="585" y="560"/>
                    </a:lnTo>
                    <a:lnTo>
                      <a:pt x="488" y="633"/>
                    </a:lnTo>
                    <a:lnTo>
                      <a:pt x="390" y="706"/>
                    </a:lnTo>
                    <a:lnTo>
                      <a:pt x="293" y="755"/>
                    </a:lnTo>
                    <a:lnTo>
                      <a:pt x="196" y="755"/>
                    </a:lnTo>
                    <a:lnTo>
                      <a:pt x="196" y="755"/>
                    </a:lnTo>
                    <a:lnTo>
                      <a:pt x="122" y="755"/>
                    </a:lnTo>
                    <a:lnTo>
                      <a:pt x="74" y="706"/>
                    </a:lnTo>
                    <a:lnTo>
                      <a:pt x="25" y="633"/>
                    </a:lnTo>
                    <a:lnTo>
                      <a:pt x="1" y="560"/>
                    </a:lnTo>
                    <a:lnTo>
                      <a:pt x="1" y="560"/>
                    </a:lnTo>
                    <a:lnTo>
                      <a:pt x="25" y="487"/>
                    </a:lnTo>
                    <a:lnTo>
                      <a:pt x="74" y="390"/>
                    </a:lnTo>
                    <a:lnTo>
                      <a:pt x="122" y="268"/>
                    </a:lnTo>
                    <a:lnTo>
                      <a:pt x="196" y="195"/>
                    </a:lnTo>
                    <a:lnTo>
                      <a:pt x="196" y="195"/>
                    </a:lnTo>
                    <a:lnTo>
                      <a:pt x="293" y="122"/>
                    </a:lnTo>
                    <a:lnTo>
                      <a:pt x="390" y="49"/>
                    </a:lnTo>
                    <a:lnTo>
                      <a:pt x="488" y="24"/>
                    </a:lnTo>
                    <a:lnTo>
                      <a:pt x="585" y="0"/>
                    </a:lnTo>
                    <a:lnTo>
                      <a:pt x="585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3" name="Shape 166"/>
              <p:cNvSpPr/>
              <p:nvPr/>
            </p:nvSpPr>
            <p:spPr>
              <a:xfrm>
                <a:off x="5943475" y="3695900"/>
                <a:ext cx="177800" cy="351350"/>
              </a:xfrm>
              <a:custGeom>
                <a:avLst/>
                <a:gdLst/>
                <a:ahLst/>
                <a:cxnLst/>
                <a:rect l="0" t="0" r="0" b="0"/>
                <a:pathLst>
                  <a:path w="7112" h="14054" fill="none" extrusionOk="0">
                    <a:moveTo>
                      <a:pt x="2582" y="780"/>
                    </a:moveTo>
                    <a:lnTo>
                      <a:pt x="2582" y="780"/>
                    </a:lnTo>
                    <a:lnTo>
                      <a:pt x="2752" y="780"/>
                    </a:lnTo>
                    <a:lnTo>
                      <a:pt x="2752" y="780"/>
                    </a:lnTo>
                    <a:lnTo>
                      <a:pt x="2996" y="780"/>
                    </a:lnTo>
                    <a:lnTo>
                      <a:pt x="3215" y="829"/>
                    </a:lnTo>
                    <a:lnTo>
                      <a:pt x="3386" y="878"/>
                    </a:lnTo>
                    <a:lnTo>
                      <a:pt x="3507" y="951"/>
                    </a:lnTo>
                    <a:lnTo>
                      <a:pt x="3507" y="951"/>
                    </a:lnTo>
                    <a:lnTo>
                      <a:pt x="3605" y="1024"/>
                    </a:lnTo>
                    <a:lnTo>
                      <a:pt x="3702" y="1048"/>
                    </a:lnTo>
                    <a:lnTo>
                      <a:pt x="3800" y="1024"/>
                    </a:lnTo>
                    <a:lnTo>
                      <a:pt x="3897" y="951"/>
                    </a:lnTo>
                    <a:lnTo>
                      <a:pt x="3897" y="951"/>
                    </a:lnTo>
                    <a:lnTo>
                      <a:pt x="3970" y="878"/>
                    </a:lnTo>
                    <a:lnTo>
                      <a:pt x="4092" y="829"/>
                    </a:lnTo>
                    <a:lnTo>
                      <a:pt x="4189" y="780"/>
                    </a:lnTo>
                    <a:lnTo>
                      <a:pt x="4262" y="780"/>
                    </a:lnTo>
                    <a:lnTo>
                      <a:pt x="4262" y="780"/>
                    </a:lnTo>
                    <a:lnTo>
                      <a:pt x="4384" y="731"/>
                    </a:lnTo>
                    <a:lnTo>
                      <a:pt x="4506" y="658"/>
                    </a:lnTo>
                    <a:lnTo>
                      <a:pt x="4676" y="537"/>
                    </a:lnTo>
                    <a:lnTo>
                      <a:pt x="4847" y="390"/>
                    </a:lnTo>
                    <a:lnTo>
                      <a:pt x="4847" y="390"/>
                    </a:lnTo>
                    <a:lnTo>
                      <a:pt x="5042" y="244"/>
                    </a:lnTo>
                    <a:lnTo>
                      <a:pt x="5285" y="123"/>
                    </a:lnTo>
                    <a:lnTo>
                      <a:pt x="5529" y="49"/>
                    </a:lnTo>
                    <a:lnTo>
                      <a:pt x="5797" y="1"/>
                    </a:lnTo>
                    <a:lnTo>
                      <a:pt x="5797" y="1"/>
                    </a:lnTo>
                    <a:lnTo>
                      <a:pt x="5894" y="25"/>
                    </a:lnTo>
                    <a:lnTo>
                      <a:pt x="5992" y="49"/>
                    </a:lnTo>
                    <a:lnTo>
                      <a:pt x="6040" y="74"/>
                    </a:lnTo>
                    <a:lnTo>
                      <a:pt x="6089" y="123"/>
                    </a:lnTo>
                    <a:lnTo>
                      <a:pt x="6089" y="171"/>
                    </a:lnTo>
                    <a:lnTo>
                      <a:pt x="6089" y="244"/>
                    </a:lnTo>
                    <a:lnTo>
                      <a:pt x="6040" y="317"/>
                    </a:lnTo>
                    <a:lnTo>
                      <a:pt x="5992" y="390"/>
                    </a:lnTo>
                    <a:lnTo>
                      <a:pt x="5992" y="390"/>
                    </a:lnTo>
                    <a:lnTo>
                      <a:pt x="5845" y="561"/>
                    </a:lnTo>
                    <a:lnTo>
                      <a:pt x="5772" y="707"/>
                    </a:lnTo>
                    <a:lnTo>
                      <a:pt x="5748" y="853"/>
                    </a:lnTo>
                    <a:lnTo>
                      <a:pt x="5772" y="926"/>
                    </a:lnTo>
                    <a:lnTo>
                      <a:pt x="5797" y="951"/>
                    </a:lnTo>
                    <a:lnTo>
                      <a:pt x="5797" y="951"/>
                    </a:lnTo>
                    <a:lnTo>
                      <a:pt x="5870" y="1048"/>
                    </a:lnTo>
                    <a:lnTo>
                      <a:pt x="5918" y="1145"/>
                    </a:lnTo>
                    <a:lnTo>
                      <a:pt x="5967" y="1243"/>
                    </a:lnTo>
                    <a:lnTo>
                      <a:pt x="5992" y="1340"/>
                    </a:lnTo>
                    <a:lnTo>
                      <a:pt x="5992" y="1340"/>
                    </a:lnTo>
                    <a:lnTo>
                      <a:pt x="5967" y="1438"/>
                    </a:lnTo>
                    <a:lnTo>
                      <a:pt x="5918" y="1535"/>
                    </a:lnTo>
                    <a:lnTo>
                      <a:pt x="5870" y="1633"/>
                    </a:lnTo>
                    <a:lnTo>
                      <a:pt x="5797" y="1730"/>
                    </a:lnTo>
                    <a:lnTo>
                      <a:pt x="5797" y="1730"/>
                    </a:lnTo>
                    <a:lnTo>
                      <a:pt x="5748" y="1754"/>
                    </a:lnTo>
                    <a:lnTo>
                      <a:pt x="5699" y="1754"/>
                    </a:lnTo>
                    <a:lnTo>
                      <a:pt x="5553" y="1754"/>
                    </a:lnTo>
                    <a:lnTo>
                      <a:pt x="5383" y="1657"/>
                    </a:lnTo>
                    <a:lnTo>
                      <a:pt x="5212" y="1535"/>
                    </a:lnTo>
                    <a:lnTo>
                      <a:pt x="5212" y="1535"/>
                    </a:lnTo>
                    <a:lnTo>
                      <a:pt x="5066" y="1389"/>
                    </a:lnTo>
                    <a:lnTo>
                      <a:pt x="4896" y="1316"/>
                    </a:lnTo>
                    <a:lnTo>
                      <a:pt x="4749" y="1292"/>
                    </a:lnTo>
                    <a:lnTo>
                      <a:pt x="4701" y="1316"/>
                    </a:lnTo>
                    <a:lnTo>
                      <a:pt x="4652" y="1340"/>
                    </a:lnTo>
                    <a:lnTo>
                      <a:pt x="4652" y="1340"/>
                    </a:lnTo>
                    <a:lnTo>
                      <a:pt x="4555" y="1413"/>
                    </a:lnTo>
                    <a:lnTo>
                      <a:pt x="4457" y="1486"/>
                    </a:lnTo>
                    <a:lnTo>
                      <a:pt x="4360" y="1511"/>
                    </a:lnTo>
                    <a:lnTo>
                      <a:pt x="4262" y="1535"/>
                    </a:lnTo>
                    <a:lnTo>
                      <a:pt x="4262" y="1535"/>
                    </a:lnTo>
                    <a:lnTo>
                      <a:pt x="4116" y="1559"/>
                    </a:lnTo>
                    <a:lnTo>
                      <a:pt x="4043" y="1584"/>
                    </a:lnTo>
                    <a:lnTo>
                      <a:pt x="3994" y="1633"/>
                    </a:lnTo>
                    <a:lnTo>
                      <a:pt x="3994" y="1633"/>
                    </a:lnTo>
                    <a:lnTo>
                      <a:pt x="3946" y="1657"/>
                    </a:lnTo>
                    <a:lnTo>
                      <a:pt x="3873" y="1681"/>
                    </a:lnTo>
                    <a:lnTo>
                      <a:pt x="3702" y="1730"/>
                    </a:lnTo>
                    <a:lnTo>
                      <a:pt x="3702" y="1730"/>
                    </a:lnTo>
                    <a:lnTo>
                      <a:pt x="3605" y="1730"/>
                    </a:lnTo>
                    <a:lnTo>
                      <a:pt x="3507" y="1779"/>
                    </a:lnTo>
                    <a:lnTo>
                      <a:pt x="3410" y="1827"/>
                    </a:lnTo>
                    <a:lnTo>
                      <a:pt x="3312" y="1900"/>
                    </a:lnTo>
                    <a:lnTo>
                      <a:pt x="3312" y="1900"/>
                    </a:lnTo>
                    <a:lnTo>
                      <a:pt x="3288" y="1949"/>
                    </a:lnTo>
                    <a:lnTo>
                      <a:pt x="3288" y="2022"/>
                    </a:lnTo>
                    <a:lnTo>
                      <a:pt x="3288" y="2144"/>
                    </a:lnTo>
                    <a:lnTo>
                      <a:pt x="3386" y="2314"/>
                    </a:lnTo>
                    <a:lnTo>
                      <a:pt x="3507" y="2485"/>
                    </a:lnTo>
                    <a:lnTo>
                      <a:pt x="3507" y="2485"/>
                    </a:lnTo>
                    <a:lnTo>
                      <a:pt x="3605" y="2558"/>
                    </a:lnTo>
                    <a:lnTo>
                      <a:pt x="3702" y="2582"/>
                    </a:lnTo>
                    <a:lnTo>
                      <a:pt x="3800" y="2607"/>
                    </a:lnTo>
                    <a:lnTo>
                      <a:pt x="3921" y="2607"/>
                    </a:lnTo>
                    <a:lnTo>
                      <a:pt x="4043" y="2582"/>
                    </a:lnTo>
                    <a:lnTo>
                      <a:pt x="4141" y="2534"/>
                    </a:lnTo>
                    <a:lnTo>
                      <a:pt x="4262" y="2461"/>
                    </a:lnTo>
                    <a:lnTo>
                      <a:pt x="4360" y="2388"/>
                    </a:lnTo>
                    <a:lnTo>
                      <a:pt x="4360" y="2388"/>
                    </a:lnTo>
                    <a:lnTo>
                      <a:pt x="4555" y="2193"/>
                    </a:lnTo>
                    <a:lnTo>
                      <a:pt x="4749" y="2047"/>
                    </a:lnTo>
                    <a:lnTo>
                      <a:pt x="4920" y="1949"/>
                    </a:lnTo>
                    <a:lnTo>
                      <a:pt x="5042" y="1900"/>
                    </a:lnTo>
                    <a:lnTo>
                      <a:pt x="5042" y="1900"/>
                    </a:lnTo>
                    <a:lnTo>
                      <a:pt x="5115" y="1925"/>
                    </a:lnTo>
                    <a:lnTo>
                      <a:pt x="5163" y="1974"/>
                    </a:lnTo>
                    <a:lnTo>
                      <a:pt x="5212" y="2022"/>
                    </a:lnTo>
                    <a:lnTo>
                      <a:pt x="5212" y="2095"/>
                    </a:lnTo>
                    <a:lnTo>
                      <a:pt x="5212" y="2095"/>
                    </a:lnTo>
                    <a:lnTo>
                      <a:pt x="5236" y="2168"/>
                    </a:lnTo>
                    <a:lnTo>
                      <a:pt x="5285" y="2241"/>
                    </a:lnTo>
                    <a:lnTo>
                      <a:pt x="5334" y="2266"/>
                    </a:lnTo>
                    <a:lnTo>
                      <a:pt x="5407" y="2290"/>
                    </a:lnTo>
                    <a:lnTo>
                      <a:pt x="5407" y="2290"/>
                    </a:lnTo>
                    <a:lnTo>
                      <a:pt x="5504" y="2314"/>
                    </a:lnTo>
                    <a:lnTo>
                      <a:pt x="5602" y="2339"/>
                    </a:lnTo>
                    <a:lnTo>
                      <a:pt x="5699" y="2412"/>
                    </a:lnTo>
                    <a:lnTo>
                      <a:pt x="5797" y="2485"/>
                    </a:lnTo>
                    <a:lnTo>
                      <a:pt x="5797" y="2485"/>
                    </a:lnTo>
                    <a:lnTo>
                      <a:pt x="5845" y="2558"/>
                    </a:lnTo>
                    <a:lnTo>
                      <a:pt x="5870" y="2680"/>
                    </a:lnTo>
                    <a:lnTo>
                      <a:pt x="5845" y="2777"/>
                    </a:lnTo>
                    <a:lnTo>
                      <a:pt x="5797" y="2850"/>
                    </a:lnTo>
                    <a:lnTo>
                      <a:pt x="5797" y="2850"/>
                    </a:lnTo>
                    <a:lnTo>
                      <a:pt x="5699" y="2923"/>
                    </a:lnTo>
                    <a:lnTo>
                      <a:pt x="5602" y="2996"/>
                    </a:lnTo>
                    <a:lnTo>
                      <a:pt x="5504" y="3045"/>
                    </a:lnTo>
                    <a:lnTo>
                      <a:pt x="5407" y="3045"/>
                    </a:lnTo>
                    <a:lnTo>
                      <a:pt x="5407" y="3045"/>
                    </a:lnTo>
                    <a:lnTo>
                      <a:pt x="5310" y="3069"/>
                    </a:lnTo>
                    <a:lnTo>
                      <a:pt x="5163" y="3167"/>
                    </a:lnTo>
                    <a:lnTo>
                      <a:pt x="4993" y="3289"/>
                    </a:lnTo>
                    <a:lnTo>
                      <a:pt x="4847" y="3435"/>
                    </a:lnTo>
                    <a:lnTo>
                      <a:pt x="4847" y="3435"/>
                    </a:lnTo>
                    <a:lnTo>
                      <a:pt x="4676" y="3581"/>
                    </a:lnTo>
                    <a:lnTo>
                      <a:pt x="4506" y="3703"/>
                    </a:lnTo>
                    <a:lnTo>
                      <a:pt x="4384" y="3776"/>
                    </a:lnTo>
                    <a:lnTo>
                      <a:pt x="4262" y="3800"/>
                    </a:lnTo>
                    <a:lnTo>
                      <a:pt x="4262" y="3800"/>
                    </a:lnTo>
                    <a:lnTo>
                      <a:pt x="4141" y="3849"/>
                    </a:lnTo>
                    <a:lnTo>
                      <a:pt x="3970" y="3971"/>
                    </a:lnTo>
                    <a:lnTo>
                      <a:pt x="3726" y="4165"/>
                    </a:lnTo>
                    <a:lnTo>
                      <a:pt x="3483" y="4409"/>
                    </a:lnTo>
                    <a:lnTo>
                      <a:pt x="3142" y="4750"/>
                    </a:lnTo>
                    <a:lnTo>
                      <a:pt x="3142" y="4750"/>
                    </a:lnTo>
                    <a:lnTo>
                      <a:pt x="3020" y="4847"/>
                    </a:lnTo>
                    <a:lnTo>
                      <a:pt x="2874" y="4969"/>
                    </a:lnTo>
                    <a:lnTo>
                      <a:pt x="2557" y="5164"/>
                    </a:lnTo>
                    <a:lnTo>
                      <a:pt x="2265" y="5286"/>
                    </a:lnTo>
                    <a:lnTo>
                      <a:pt x="2119" y="5310"/>
                    </a:lnTo>
                    <a:lnTo>
                      <a:pt x="1997" y="5335"/>
                    </a:lnTo>
                    <a:lnTo>
                      <a:pt x="1997" y="5335"/>
                    </a:lnTo>
                    <a:lnTo>
                      <a:pt x="1754" y="5335"/>
                    </a:lnTo>
                    <a:lnTo>
                      <a:pt x="1535" y="5383"/>
                    </a:lnTo>
                    <a:lnTo>
                      <a:pt x="1364" y="5456"/>
                    </a:lnTo>
                    <a:lnTo>
                      <a:pt x="1242" y="5529"/>
                    </a:lnTo>
                    <a:lnTo>
                      <a:pt x="1242" y="5529"/>
                    </a:lnTo>
                    <a:lnTo>
                      <a:pt x="1169" y="5602"/>
                    </a:lnTo>
                    <a:lnTo>
                      <a:pt x="1096" y="5700"/>
                    </a:lnTo>
                    <a:lnTo>
                      <a:pt x="1047" y="5797"/>
                    </a:lnTo>
                    <a:lnTo>
                      <a:pt x="1047" y="5895"/>
                    </a:lnTo>
                    <a:lnTo>
                      <a:pt x="1047" y="5895"/>
                    </a:lnTo>
                    <a:lnTo>
                      <a:pt x="1047" y="5992"/>
                    </a:lnTo>
                    <a:lnTo>
                      <a:pt x="1096" y="6090"/>
                    </a:lnTo>
                    <a:lnTo>
                      <a:pt x="1169" y="6187"/>
                    </a:lnTo>
                    <a:lnTo>
                      <a:pt x="1242" y="6284"/>
                    </a:lnTo>
                    <a:lnTo>
                      <a:pt x="1242" y="6284"/>
                    </a:lnTo>
                    <a:lnTo>
                      <a:pt x="1315" y="6357"/>
                    </a:lnTo>
                    <a:lnTo>
                      <a:pt x="1413" y="6406"/>
                    </a:lnTo>
                    <a:lnTo>
                      <a:pt x="1535" y="6455"/>
                    </a:lnTo>
                    <a:lnTo>
                      <a:pt x="1608" y="6455"/>
                    </a:lnTo>
                    <a:lnTo>
                      <a:pt x="1608" y="6455"/>
                    </a:lnTo>
                    <a:lnTo>
                      <a:pt x="1729" y="6504"/>
                    </a:lnTo>
                    <a:lnTo>
                      <a:pt x="1876" y="6601"/>
                    </a:lnTo>
                    <a:lnTo>
                      <a:pt x="2070" y="6747"/>
                    </a:lnTo>
                    <a:lnTo>
                      <a:pt x="2290" y="6942"/>
                    </a:lnTo>
                    <a:lnTo>
                      <a:pt x="2290" y="6942"/>
                    </a:lnTo>
                    <a:lnTo>
                      <a:pt x="2484" y="7137"/>
                    </a:lnTo>
                    <a:lnTo>
                      <a:pt x="2679" y="7283"/>
                    </a:lnTo>
                    <a:lnTo>
                      <a:pt x="2825" y="7380"/>
                    </a:lnTo>
                    <a:lnTo>
                      <a:pt x="2947" y="7405"/>
                    </a:lnTo>
                    <a:lnTo>
                      <a:pt x="2947" y="7405"/>
                    </a:lnTo>
                    <a:lnTo>
                      <a:pt x="3093" y="7380"/>
                    </a:lnTo>
                    <a:lnTo>
                      <a:pt x="3166" y="7356"/>
                    </a:lnTo>
                    <a:lnTo>
                      <a:pt x="3239" y="7332"/>
                    </a:lnTo>
                    <a:lnTo>
                      <a:pt x="3239" y="7332"/>
                    </a:lnTo>
                    <a:lnTo>
                      <a:pt x="3288" y="7283"/>
                    </a:lnTo>
                    <a:lnTo>
                      <a:pt x="3410" y="7259"/>
                    </a:lnTo>
                    <a:lnTo>
                      <a:pt x="3556" y="7234"/>
                    </a:lnTo>
                    <a:lnTo>
                      <a:pt x="3702" y="7234"/>
                    </a:lnTo>
                    <a:lnTo>
                      <a:pt x="3702" y="7234"/>
                    </a:lnTo>
                    <a:lnTo>
                      <a:pt x="3873" y="7234"/>
                    </a:lnTo>
                    <a:lnTo>
                      <a:pt x="4019" y="7283"/>
                    </a:lnTo>
                    <a:lnTo>
                      <a:pt x="4165" y="7332"/>
                    </a:lnTo>
                    <a:lnTo>
                      <a:pt x="4262" y="7429"/>
                    </a:lnTo>
                    <a:lnTo>
                      <a:pt x="4262" y="7429"/>
                    </a:lnTo>
                    <a:lnTo>
                      <a:pt x="4360" y="7502"/>
                    </a:lnTo>
                    <a:lnTo>
                      <a:pt x="4457" y="7551"/>
                    </a:lnTo>
                    <a:lnTo>
                      <a:pt x="4555" y="7600"/>
                    </a:lnTo>
                    <a:lnTo>
                      <a:pt x="4652" y="7600"/>
                    </a:lnTo>
                    <a:lnTo>
                      <a:pt x="4652" y="7600"/>
                    </a:lnTo>
                    <a:lnTo>
                      <a:pt x="4749" y="7648"/>
                    </a:lnTo>
                    <a:lnTo>
                      <a:pt x="4896" y="7721"/>
                    </a:lnTo>
                    <a:lnTo>
                      <a:pt x="5066" y="7843"/>
                    </a:lnTo>
                    <a:lnTo>
                      <a:pt x="5212" y="7989"/>
                    </a:lnTo>
                    <a:lnTo>
                      <a:pt x="5212" y="7989"/>
                    </a:lnTo>
                    <a:lnTo>
                      <a:pt x="5383" y="8135"/>
                    </a:lnTo>
                    <a:lnTo>
                      <a:pt x="5553" y="8257"/>
                    </a:lnTo>
                    <a:lnTo>
                      <a:pt x="5699" y="8330"/>
                    </a:lnTo>
                    <a:lnTo>
                      <a:pt x="5797" y="8355"/>
                    </a:lnTo>
                    <a:lnTo>
                      <a:pt x="5797" y="8355"/>
                    </a:lnTo>
                    <a:lnTo>
                      <a:pt x="5870" y="8379"/>
                    </a:lnTo>
                    <a:lnTo>
                      <a:pt x="5992" y="8428"/>
                    </a:lnTo>
                    <a:lnTo>
                      <a:pt x="6089" y="8476"/>
                    </a:lnTo>
                    <a:lnTo>
                      <a:pt x="6162" y="8549"/>
                    </a:lnTo>
                    <a:lnTo>
                      <a:pt x="6162" y="8549"/>
                    </a:lnTo>
                    <a:lnTo>
                      <a:pt x="6259" y="8622"/>
                    </a:lnTo>
                    <a:lnTo>
                      <a:pt x="6357" y="8695"/>
                    </a:lnTo>
                    <a:lnTo>
                      <a:pt x="6454" y="8720"/>
                    </a:lnTo>
                    <a:lnTo>
                      <a:pt x="6552" y="8744"/>
                    </a:lnTo>
                    <a:lnTo>
                      <a:pt x="6552" y="8744"/>
                    </a:lnTo>
                    <a:lnTo>
                      <a:pt x="6649" y="8769"/>
                    </a:lnTo>
                    <a:lnTo>
                      <a:pt x="6747" y="8793"/>
                    </a:lnTo>
                    <a:lnTo>
                      <a:pt x="6844" y="8866"/>
                    </a:lnTo>
                    <a:lnTo>
                      <a:pt x="6941" y="8939"/>
                    </a:lnTo>
                    <a:lnTo>
                      <a:pt x="6941" y="8939"/>
                    </a:lnTo>
                    <a:lnTo>
                      <a:pt x="7014" y="9036"/>
                    </a:lnTo>
                    <a:lnTo>
                      <a:pt x="7063" y="9134"/>
                    </a:lnTo>
                    <a:lnTo>
                      <a:pt x="7112" y="9231"/>
                    </a:lnTo>
                    <a:lnTo>
                      <a:pt x="7112" y="9304"/>
                    </a:lnTo>
                    <a:lnTo>
                      <a:pt x="7112" y="9304"/>
                    </a:lnTo>
                    <a:lnTo>
                      <a:pt x="7112" y="9402"/>
                    </a:lnTo>
                    <a:lnTo>
                      <a:pt x="7063" y="9499"/>
                    </a:lnTo>
                    <a:lnTo>
                      <a:pt x="7014" y="9597"/>
                    </a:lnTo>
                    <a:lnTo>
                      <a:pt x="6941" y="9694"/>
                    </a:lnTo>
                    <a:lnTo>
                      <a:pt x="6941" y="9694"/>
                    </a:lnTo>
                    <a:lnTo>
                      <a:pt x="6868" y="9791"/>
                    </a:lnTo>
                    <a:lnTo>
                      <a:pt x="6795" y="9889"/>
                    </a:lnTo>
                    <a:lnTo>
                      <a:pt x="6747" y="9986"/>
                    </a:lnTo>
                    <a:lnTo>
                      <a:pt x="6747" y="10084"/>
                    </a:lnTo>
                    <a:lnTo>
                      <a:pt x="6747" y="10084"/>
                    </a:lnTo>
                    <a:lnTo>
                      <a:pt x="6722" y="10181"/>
                    </a:lnTo>
                    <a:lnTo>
                      <a:pt x="6625" y="10327"/>
                    </a:lnTo>
                    <a:lnTo>
                      <a:pt x="6503" y="10473"/>
                    </a:lnTo>
                    <a:lnTo>
                      <a:pt x="6357" y="10644"/>
                    </a:lnTo>
                    <a:lnTo>
                      <a:pt x="6357" y="10644"/>
                    </a:lnTo>
                    <a:lnTo>
                      <a:pt x="6211" y="10814"/>
                    </a:lnTo>
                    <a:lnTo>
                      <a:pt x="6089" y="10961"/>
                    </a:lnTo>
                    <a:lnTo>
                      <a:pt x="6016" y="11107"/>
                    </a:lnTo>
                    <a:lnTo>
                      <a:pt x="5992" y="11204"/>
                    </a:lnTo>
                    <a:lnTo>
                      <a:pt x="5992" y="11204"/>
                    </a:lnTo>
                    <a:lnTo>
                      <a:pt x="5943" y="11326"/>
                    </a:lnTo>
                    <a:lnTo>
                      <a:pt x="5870" y="11472"/>
                    </a:lnTo>
                    <a:lnTo>
                      <a:pt x="5748" y="11618"/>
                    </a:lnTo>
                    <a:lnTo>
                      <a:pt x="5602" y="11789"/>
                    </a:lnTo>
                    <a:lnTo>
                      <a:pt x="5602" y="11789"/>
                    </a:lnTo>
                    <a:lnTo>
                      <a:pt x="5456" y="11935"/>
                    </a:lnTo>
                    <a:lnTo>
                      <a:pt x="5334" y="12105"/>
                    </a:lnTo>
                    <a:lnTo>
                      <a:pt x="5261" y="12251"/>
                    </a:lnTo>
                    <a:lnTo>
                      <a:pt x="5212" y="12349"/>
                    </a:lnTo>
                    <a:lnTo>
                      <a:pt x="5212" y="12349"/>
                    </a:lnTo>
                    <a:lnTo>
                      <a:pt x="5188" y="12446"/>
                    </a:lnTo>
                    <a:lnTo>
                      <a:pt x="5139" y="12568"/>
                    </a:lnTo>
                    <a:lnTo>
                      <a:pt x="5042" y="12714"/>
                    </a:lnTo>
                    <a:lnTo>
                      <a:pt x="4944" y="12836"/>
                    </a:lnTo>
                    <a:lnTo>
                      <a:pt x="4944" y="12836"/>
                    </a:lnTo>
                    <a:lnTo>
                      <a:pt x="4822" y="12958"/>
                    </a:lnTo>
                    <a:lnTo>
                      <a:pt x="4725" y="13079"/>
                    </a:lnTo>
                    <a:lnTo>
                      <a:pt x="4676" y="13201"/>
                    </a:lnTo>
                    <a:lnTo>
                      <a:pt x="4652" y="13299"/>
                    </a:lnTo>
                    <a:lnTo>
                      <a:pt x="4652" y="13299"/>
                    </a:lnTo>
                    <a:lnTo>
                      <a:pt x="4676" y="13469"/>
                    </a:lnTo>
                    <a:lnTo>
                      <a:pt x="4701" y="13542"/>
                    </a:lnTo>
                    <a:lnTo>
                      <a:pt x="4749" y="13591"/>
                    </a:lnTo>
                    <a:lnTo>
                      <a:pt x="4749" y="13591"/>
                    </a:lnTo>
                    <a:lnTo>
                      <a:pt x="4774" y="13640"/>
                    </a:lnTo>
                    <a:lnTo>
                      <a:pt x="4822" y="13713"/>
                    </a:lnTo>
                    <a:lnTo>
                      <a:pt x="4847" y="13883"/>
                    </a:lnTo>
                    <a:lnTo>
                      <a:pt x="4847" y="13883"/>
                    </a:lnTo>
                    <a:lnTo>
                      <a:pt x="4822" y="13956"/>
                    </a:lnTo>
                    <a:lnTo>
                      <a:pt x="4774" y="14005"/>
                    </a:lnTo>
                    <a:lnTo>
                      <a:pt x="4725" y="14054"/>
                    </a:lnTo>
                    <a:lnTo>
                      <a:pt x="4652" y="14054"/>
                    </a:lnTo>
                    <a:lnTo>
                      <a:pt x="4652" y="14054"/>
                    </a:lnTo>
                    <a:lnTo>
                      <a:pt x="4555" y="14054"/>
                    </a:lnTo>
                    <a:lnTo>
                      <a:pt x="4457" y="14005"/>
                    </a:lnTo>
                    <a:lnTo>
                      <a:pt x="4360" y="13956"/>
                    </a:lnTo>
                    <a:lnTo>
                      <a:pt x="4262" y="13883"/>
                    </a:lnTo>
                    <a:lnTo>
                      <a:pt x="4262" y="13883"/>
                    </a:lnTo>
                    <a:lnTo>
                      <a:pt x="4189" y="13761"/>
                    </a:lnTo>
                    <a:lnTo>
                      <a:pt x="4141" y="13615"/>
                    </a:lnTo>
                    <a:lnTo>
                      <a:pt x="4092" y="13469"/>
                    </a:lnTo>
                    <a:lnTo>
                      <a:pt x="4092" y="13299"/>
                    </a:lnTo>
                    <a:lnTo>
                      <a:pt x="4092" y="13299"/>
                    </a:lnTo>
                    <a:lnTo>
                      <a:pt x="4067" y="13152"/>
                    </a:lnTo>
                    <a:lnTo>
                      <a:pt x="4019" y="12982"/>
                    </a:lnTo>
                    <a:lnTo>
                      <a:pt x="3970" y="12836"/>
                    </a:lnTo>
                    <a:lnTo>
                      <a:pt x="3897" y="12738"/>
                    </a:lnTo>
                    <a:lnTo>
                      <a:pt x="3897" y="12738"/>
                    </a:lnTo>
                    <a:lnTo>
                      <a:pt x="3848" y="12690"/>
                    </a:lnTo>
                    <a:lnTo>
                      <a:pt x="3824" y="12592"/>
                    </a:lnTo>
                    <a:lnTo>
                      <a:pt x="3751" y="12349"/>
                    </a:lnTo>
                    <a:lnTo>
                      <a:pt x="3726" y="12056"/>
                    </a:lnTo>
                    <a:lnTo>
                      <a:pt x="3702" y="11716"/>
                    </a:lnTo>
                    <a:lnTo>
                      <a:pt x="3702" y="11472"/>
                    </a:lnTo>
                    <a:lnTo>
                      <a:pt x="3702" y="11472"/>
                    </a:lnTo>
                    <a:lnTo>
                      <a:pt x="3702" y="11301"/>
                    </a:lnTo>
                    <a:lnTo>
                      <a:pt x="3653" y="11107"/>
                    </a:lnTo>
                    <a:lnTo>
                      <a:pt x="3629" y="10936"/>
                    </a:lnTo>
                    <a:lnTo>
                      <a:pt x="3556" y="10741"/>
                    </a:lnTo>
                    <a:lnTo>
                      <a:pt x="3483" y="10571"/>
                    </a:lnTo>
                    <a:lnTo>
                      <a:pt x="3410" y="10425"/>
                    </a:lnTo>
                    <a:lnTo>
                      <a:pt x="3312" y="10279"/>
                    </a:lnTo>
                    <a:lnTo>
                      <a:pt x="3239" y="10181"/>
                    </a:lnTo>
                    <a:lnTo>
                      <a:pt x="3239" y="10181"/>
                    </a:lnTo>
                    <a:lnTo>
                      <a:pt x="3045" y="9962"/>
                    </a:lnTo>
                    <a:lnTo>
                      <a:pt x="2898" y="9767"/>
                    </a:lnTo>
                    <a:lnTo>
                      <a:pt x="2801" y="9621"/>
                    </a:lnTo>
                    <a:lnTo>
                      <a:pt x="2752" y="9499"/>
                    </a:lnTo>
                    <a:lnTo>
                      <a:pt x="2752" y="9499"/>
                    </a:lnTo>
                    <a:lnTo>
                      <a:pt x="2728" y="9353"/>
                    </a:lnTo>
                    <a:lnTo>
                      <a:pt x="2704" y="9280"/>
                    </a:lnTo>
                    <a:lnTo>
                      <a:pt x="2655" y="9231"/>
                    </a:lnTo>
                    <a:lnTo>
                      <a:pt x="2655" y="9231"/>
                    </a:lnTo>
                    <a:lnTo>
                      <a:pt x="2631" y="9158"/>
                    </a:lnTo>
                    <a:lnTo>
                      <a:pt x="2582" y="9036"/>
                    </a:lnTo>
                    <a:lnTo>
                      <a:pt x="2582" y="8890"/>
                    </a:lnTo>
                    <a:lnTo>
                      <a:pt x="2557" y="8744"/>
                    </a:lnTo>
                    <a:lnTo>
                      <a:pt x="2557" y="8744"/>
                    </a:lnTo>
                    <a:lnTo>
                      <a:pt x="2582" y="8598"/>
                    </a:lnTo>
                    <a:lnTo>
                      <a:pt x="2582" y="8452"/>
                    </a:lnTo>
                    <a:lnTo>
                      <a:pt x="2631" y="8330"/>
                    </a:lnTo>
                    <a:lnTo>
                      <a:pt x="2655" y="8281"/>
                    </a:lnTo>
                    <a:lnTo>
                      <a:pt x="2655" y="8281"/>
                    </a:lnTo>
                    <a:lnTo>
                      <a:pt x="2704" y="8208"/>
                    </a:lnTo>
                    <a:lnTo>
                      <a:pt x="2728" y="8160"/>
                    </a:lnTo>
                    <a:lnTo>
                      <a:pt x="2752" y="7989"/>
                    </a:lnTo>
                    <a:lnTo>
                      <a:pt x="2752" y="7989"/>
                    </a:lnTo>
                    <a:lnTo>
                      <a:pt x="2728" y="7819"/>
                    </a:lnTo>
                    <a:lnTo>
                      <a:pt x="2704" y="7746"/>
                    </a:lnTo>
                    <a:lnTo>
                      <a:pt x="2655" y="7697"/>
                    </a:lnTo>
                    <a:lnTo>
                      <a:pt x="2655" y="7697"/>
                    </a:lnTo>
                    <a:lnTo>
                      <a:pt x="2606" y="7673"/>
                    </a:lnTo>
                    <a:lnTo>
                      <a:pt x="2533" y="7624"/>
                    </a:lnTo>
                    <a:lnTo>
                      <a:pt x="2363" y="7600"/>
                    </a:lnTo>
                    <a:lnTo>
                      <a:pt x="2363" y="7600"/>
                    </a:lnTo>
                    <a:lnTo>
                      <a:pt x="2265" y="7575"/>
                    </a:lnTo>
                    <a:lnTo>
                      <a:pt x="2119" y="7502"/>
                    </a:lnTo>
                    <a:lnTo>
                      <a:pt x="1973" y="7380"/>
                    </a:lnTo>
                    <a:lnTo>
                      <a:pt x="1802" y="7234"/>
                    </a:lnTo>
                    <a:lnTo>
                      <a:pt x="1802" y="7234"/>
                    </a:lnTo>
                    <a:lnTo>
                      <a:pt x="1632" y="7088"/>
                    </a:lnTo>
                    <a:lnTo>
                      <a:pt x="1486" y="6966"/>
                    </a:lnTo>
                    <a:lnTo>
                      <a:pt x="1340" y="6869"/>
                    </a:lnTo>
                    <a:lnTo>
                      <a:pt x="1242" y="6845"/>
                    </a:lnTo>
                    <a:lnTo>
                      <a:pt x="1242" y="6845"/>
                    </a:lnTo>
                    <a:lnTo>
                      <a:pt x="1121" y="6796"/>
                    </a:lnTo>
                    <a:lnTo>
                      <a:pt x="926" y="6674"/>
                    </a:lnTo>
                    <a:lnTo>
                      <a:pt x="706" y="6504"/>
                    </a:lnTo>
                    <a:lnTo>
                      <a:pt x="463" y="6284"/>
                    </a:lnTo>
                    <a:lnTo>
                      <a:pt x="463" y="6284"/>
                    </a:lnTo>
                    <a:lnTo>
                      <a:pt x="171" y="5919"/>
                    </a:lnTo>
                    <a:lnTo>
                      <a:pt x="0" y="5700"/>
                    </a:lnTo>
                    <a:lnTo>
                      <a:pt x="0" y="5700"/>
                    </a:lnTo>
                    <a:lnTo>
                      <a:pt x="0" y="5724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4" name="Shape 167"/>
              <p:cNvSpPr/>
              <p:nvPr/>
            </p:nvSpPr>
            <p:spPr>
              <a:xfrm>
                <a:off x="6128575" y="3695900"/>
                <a:ext cx="86475" cy="47525"/>
              </a:xfrm>
              <a:custGeom>
                <a:avLst/>
                <a:gdLst/>
                <a:ahLst/>
                <a:cxnLst/>
                <a:rect l="0" t="0" r="0" b="0"/>
                <a:pathLst>
                  <a:path w="3459" h="1901" fill="none" extrusionOk="0">
                    <a:moveTo>
                      <a:pt x="2022" y="1340"/>
                    </a:moveTo>
                    <a:lnTo>
                      <a:pt x="2022" y="1340"/>
                    </a:lnTo>
                    <a:lnTo>
                      <a:pt x="1924" y="1413"/>
                    </a:lnTo>
                    <a:lnTo>
                      <a:pt x="1827" y="1486"/>
                    </a:lnTo>
                    <a:lnTo>
                      <a:pt x="1729" y="1511"/>
                    </a:lnTo>
                    <a:lnTo>
                      <a:pt x="1632" y="1535"/>
                    </a:lnTo>
                    <a:lnTo>
                      <a:pt x="1632" y="1535"/>
                    </a:lnTo>
                    <a:lnTo>
                      <a:pt x="1559" y="1535"/>
                    </a:lnTo>
                    <a:lnTo>
                      <a:pt x="1461" y="1584"/>
                    </a:lnTo>
                    <a:lnTo>
                      <a:pt x="1340" y="1657"/>
                    </a:lnTo>
                    <a:lnTo>
                      <a:pt x="1267" y="1730"/>
                    </a:lnTo>
                    <a:lnTo>
                      <a:pt x="1267" y="1730"/>
                    </a:lnTo>
                    <a:lnTo>
                      <a:pt x="1169" y="1803"/>
                    </a:lnTo>
                    <a:lnTo>
                      <a:pt x="1072" y="1852"/>
                    </a:lnTo>
                    <a:lnTo>
                      <a:pt x="974" y="1900"/>
                    </a:lnTo>
                    <a:lnTo>
                      <a:pt x="877" y="1900"/>
                    </a:lnTo>
                    <a:lnTo>
                      <a:pt x="877" y="1900"/>
                    </a:lnTo>
                    <a:lnTo>
                      <a:pt x="779" y="1900"/>
                    </a:lnTo>
                    <a:lnTo>
                      <a:pt x="682" y="1852"/>
                    </a:lnTo>
                    <a:lnTo>
                      <a:pt x="585" y="1803"/>
                    </a:lnTo>
                    <a:lnTo>
                      <a:pt x="512" y="1730"/>
                    </a:lnTo>
                    <a:lnTo>
                      <a:pt x="512" y="1730"/>
                    </a:lnTo>
                    <a:lnTo>
                      <a:pt x="438" y="1633"/>
                    </a:lnTo>
                    <a:lnTo>
                      <a:pt x="414" y="1535"/>
                    </a:lnTo>
                    <a:lnTo>
                      <a:pt x="438" y="1438"/>
                    </a:lnTo>
                    <a:lnTo>
                      <a:pt x="512" y="1340"/>
                    </a:lnTo>
                    <a:lnTo>
                      <a:pt x="512" y="1340"/>
                    </a:lnTo>
                    <a:lnTo>
                      <a:pt x="585" y="1243"/>
                    </a:lnTo>
                    <a:lnTo>
                      <a:pt x="633" y="1145"/>
                    </a:lnTo>
                    <a:lnTo>
                      <a:pt x="682" y="1048"/>
                    </a:lnTo>
                    <a:lnTo>
                      <a:pt x="682" y="951"/>
                    </a:lnTo>
                    <a:lnTo>
                      <a:pt x="682" y="951"/>
                    </a:lnTo>
                    <a:lnTo>
                      <a:pt x="658" y="804"/>
                    </a:lnTo>
                    <a:lnTo>
                      <a:pt x="633" y="731"/>
                    </a:lnTo>
                    <a:lnTo>
                      <a:pt x="585" y="683"/>
                    </a:lnTo>
                    <a:lnTo>
                      <a:pt x="585" y="683"/>
                    </a:lnTo>
                    <a:lnTo>
                      <a:pt x="536" y="634"/>
                    </a:lnTo>
                    <a:lnTo>
                      <a:pt x="463" y="610"/>
                    </a:lnTo>
                    <a:lnTo>
                      <a:pt x="317" y="585"/>
                    </a:lnTo>
                    <a:lnTo>
                      <a:pt x="317" y="585"/>
                    </a:lnTo>
                    <a:lnTo>
                      <a:pt x="146" y="561"/>
                    </a:lnTo>
                    <a:lnTo>
                      <a:pt x="73" y="512"/>
                    </a:lnTo>
                    <a:lnTo>
                      <a:pt x="24" y="488"/>
                    </a:lnTo>
                    <a:lnTo>
                      <a:pt x="24" y="488"/>
                    </a:lnTo>
                    <a:lnTo>
                      <a:pt x="0" y="439"/>
                    </a:lnTo>
                    <a:lnTo>
                      <a:pt x="24" y="366"/>
                    </a:lnTo>
                    <a:lnTo>
                      <a:pt x="49" y="293"/>
                    </a:lnTo>
                    <a:lnTo>
                      <a:pt x="122" y="196"/>
                    </a:lnTo>
                    <a:lnTo>
                      <a:pt x="122" y="196"/>
                    </a:lnTo>
                    <a:lnTo>
                      <a:pt x="171" y="171"/>
                    </a:lnTo>
                    <a:lnTo>
                      <a:pt x="268" y="123"/>
                    </a:lnTo>
                    <a:lnTo>
                      <a:pt x="512" y="74"/>
                    </a:lnTo>
                    <a:lnTo>
                      <a:pt x="804" y="25"/>
                    </a:lnTo>
                    <a:lnTo>
                      <a:pt x="1145" y="1"/>
                    </a:lnTo>
                    <a:lnTo>
                      <a:pt x="2509" y="1"/>
                    </a:lnTo>
                    <a:lnTo>
                      <a:pt x="2509" y="1"/>
                    </a:lnTo>
                    <a:lnTo>
                      <a:pt x="2850" y="25"/>
                    </a:lnTo>
                    <a:lnTo>
                      <a:pt x="3142" y="49"/>
                    </a:lnTo>
                    <a:lnTo>
                      <a:pt x="3337" y="74"/>
                    </a:lnTo>
                    <a:lnTo>
                      <a:pt x="3434" y="98"/>
                    </a:lnTo>
                    <a:lnTo>
                      <a:pt x="3434" y="98"/>
                    </a:lnTo>
                    <a:lnTo>
                      <a:pt x="3458" y="123"/>
                    </a:lnTo>
                    <a:lnTo>
                      <a:pt x="3434" y="171"/>
                    </a:lnTo>
                    <a:lnTo>
                      <a:pt x="3361" y="317"/>
                    </a:lnTo>
                    <a:lnTo>
                      <a:pt x="3239" y="488"/>
                    </a:lnTo>
                    <a:lnTo>
                      <a:pt x="3069" y="683"/>
                    </a:lnTo>
                    <a:lnTo>
                      <a:pt x="3069" y="683"/>
                    </a:lnTo>
                    <a:lnTo>
                      <a:pt x="2874" y="853"/>
                    </a:lnTo>
                    <a:lnTo>
                      <a:pt x="2679" y="999"/>
                    </a:lnTo>
                    <a:lnTo>
                      <a:pt x="2509" y="1121"/>
                    </a:lnTo>
                    <a:lnTo>
                      <a:pt x="2411" y="1145"/>
                    </a:lnTo>
                    <a:lnTo>
                      <a:pt x="2411" y="1145"/>
                    </a:lnTo>
                    <a:lnTo>
                      <a:pt x="2314" y="1170"/>
                    </a:lnTo>
                    <a:lnTo>
                      <a:pt x="2216" y="1194"/>
                    </a:lnTo>
                    <a:lnTo>
                      <a:pt x="2119" y="1267"/>
                    </a:lnTo>
                    <a:lnTo>
                      <a:pt x="2022" y="1340"/>
                    </a:lnTo>
                    <a:lnTo>
                      <a:pt x="2022" y="134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5" name="Shape 168"/>
              <p:cNvSpPr/>
              <p:nvPr/>
            </p:nvSpPr>
            <p:spPr>
              <a:xfrm>
                <a:off x="6357500" y="3940075"/>
                <a:ext cx="18900" cy="34725"/>
              </a:xfrm>
              <a:custGeom>
                <a:avLst/>
                <a:gdLst/>
                <a:ahLst/>
                <a:cxnLst/>
                <a:rect l="0" t="0" r="0" b="0"/>
                <a:pathLst>
                  <a:path w="756" h="1389" fill="none" extrusionOk="0">
                    <a:moveTo>
                      <a:pt x="585" y="682"/>
                    </a:moveTo>
                    <a:lnTo>
                      <a:pt x="585" y="682"/>
                    </a:lnTo>
                    <a:lnTo>
                      <a:pt x="512" y="779"/>
                    </a:lnTo>
                    <a:lnTo>
                      <a:pt x="439" y="877"/>
                    </a:lnTo>
                    <a:lnTo>
                      <a:pt x="390" y="974"/>
                    </a:lnTo>
                    <a:lnTo>
                      <a:pt x="390" y="1072"/>
                    </a:lnTo>
                    <a:lnTo>
                      <a:pt x="390" y="1072"/>
                    </a:lnTo>
                    <a:lnTo>
                      <a:pt x="366" y="1218"/>
                    </a:lnTo>
                    <a:lnTo>
                      <a:pt x="317" y="1291"/>
                    </a:lnTo>
                    <a:lnTo>
                      <a:pt x="293" y="1364"/>
                    </a:lnTo>
                    <a:lnTo>
                      <a:pt x="293" y="1364"/>
                    </a:lnTo>
                    <a:lnTo>
                      <a:pt x="244" y="1388"/>
                    </a:lnTo>
                    <a:lnTo>
                      <a:pt x="195" y="1388"/>
                    </a:lnTo>
                    <a:lnTo>
                      <a:pt x="147" y="1388"/>
                    </a:lnTo>
                    <a:lnTo>
                      <a:pt x="98" y="1364"/>
                    </a:lnTo>
                    <a:lnTo>
                      <a:pt x="98" y="1364"/>
                    </a:lnTo>
                    <a:lnTo>
                      <a:pt x="74" y="1291"/>
                    </a:lnTo>
                    <a:lnTo>
                      <a:pt x="25" y="1169"/>
                    </a:lnTo>
                    <a:lnTo>
                      <a:pt x="25" y="1023"/>
                    </a:lnTo>
                    <a:lnTo>
                      <a:pt x="1" y="877"/>
                    </a:lnTo>
                    <a:lnTo>
                      <a:pt x="1" y="877"/>
                    </a:lnTo>
                    <a:lnTo>
                      <a:pt x="25" y="706"/>
                    </a:lnTo>
                    <a:lnTo>
                      <a:pt x="98" y="536"/>
                    </a:lnTo>
                    <a:lnTo>
                      <a:pt x="171" y="365"/>
                    </a:lnTo>
                    <a:lnTo>
                      <a:pt x="293" y="219"/>
                    </a:lnTo>
                    <a:lnTo>
                      <a:pt x="293" y="219"/>
                    </a:lnTo>
                    <a:lnTo>
                      <a:pt x="415" y="122"/>
                    </a:lnTo>
                    <a:lnTo>
                      <a:pt x="512" y="49"/>
                    </a:lnTo>
                    <a:lnTo>
                      <a:pt x="609" y="0"/>
                    </a:lnTo>
                    <a:lnTo>
                      <a:pt x="682" y="24"/>
                    </a:lnTo>
                    <a:lnTo>
                      <a:pt x="682" y="24"/>
                    </a:lnTo>
                    <a:lnTo>
                      <a:pt x="707" y="73"/>
                    </a:lnTo>
                    <a:lnTo>
                      <a:pt x="731" y="146"/>
                    </a:lnTo>
                    <a:lnTo>
                      <a:pt x="756" y="317"/>
                    </a:lnTo>
                    <a:lnTo>
                      <a:pt x="756" y="317"/>
                    </a:lnTo>
                    <a:lnTo>
                      <a:pt x="756" y="390"/>
                    </a:lnTo>
                    <a:lnTo>
                      <a:pt x="707" y="487"/>
                    </a:lnTo>
                    <a:lnTo>
                      <a:pt x="658" y="609"/>
                    </a:lnTo>
                    <a:lnTo>
                      <a:pt x="585" y="682"/>
                    </a:lnTo>
                    <a:lnTo>
                      <a:pt x="585" y="682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6" name="Shape 169"/>
              <p:cNvSpPr/>
              <p:nvPr/>
            </p:nvSpPr>
            <p:spPr>
              <a:xfrm>
                <a:off x="6202850" y="3720875"/>
                <a:ext cx="204000" cy="278875"/>
              </a:xfrm>
              <a:custGeom>
                <a:avLst/>
                <a:gdLst/>
                <a:ahLst/>
                <a:cxnLst/>
                <a:rect l="0" t="0" r="0" b="0"/>
                <a:pathLst>
                  <a:path w="8160" h="11155" fill="none" extrusionOk="0">
                    <a:moveTo>
                      <a:pt x="8159" y="4774"/>
                    </a:moveTo>
                    <a:lnTo>
                      <a:pt x="8159" y="4774"/>
                    </a:lnTo>
                    <a:lnTo>
                      <a:pt x="7599" y="4701"/>
                    </a:lnTo>
                    <a:lnTo>
                      <a:pt x="7283" y="4652"/>
                    </a:lnTo>
                    <a:lnTo>
                      <a:pt x="7136" y="4603"/>
                    </a:lnTo>
                    <a:lnTo>
                      <a:pt x="7136" y="4603"/>
                    </a:lnTo>
                    <a:lnTo>
                      <a:pt x="7088" y="4579"/>
                    </a:lnTo>
                    <a:lnTo>
                      <a:pt x="7015" y="4555"/>
                    </a:lnTo>
                    <a:lnTo>
                      <a:pt x="6844" y="4530"/>
                    </a:lnTo>
                    <a:lnTo>
                      <a:pt x="6844" y="4530"/>
                    </a:lnTo>
                    <a:lnTo>
                      <a:pt x="6747" y="4506"/>
                    </a:lnTo>
                    <a:lnTo>
                      <a:pt x="6649" y="4457"/>
                    </a:lnTo>
                    <a:lnTo>
                      <a:pt x="6552" y="4409"/>
                    </a:lnTo>
                    <a:lnTo>
                      <a:pt x="6454" y="4336"/>
                    </a:lnTo>
                    <a:lnTo>
                      <a:pt x="6454" y="4336"/>
                    </a:lnTo>
                    <a:lnTo>
                      <a:pt x="6381" y="4262"/>
                    </a:lnTo>
                    <a:lnTo>
                      <a:pt x="6308" y="4214"/>
                    </a:lnTo>
                    <a:lnTo>
                      <a:pt x="6235" y="4214"/>
                    </a:lnTo>
                    <a:lnTo>
                      <a:pt x="6187" y="4238"/>
                    </a:lnTo>
                    <a:lnTo>
                      <a:pt x="6187" y="4238"/>
                    </a:lnTo>
                    <a:lnTo>
                      <a:pt x="6162" y="4287"/>
                    </a:lnTo>
                    <a:lnTo>
                      <a:pt x="6162" y="4360"/>
                    </a:lnTo>
                    <a:lnTo>
                      <a:pt x="6211" y="4433"/>
                    </a:lnTo>
                    <a:lnTo>
                      <a:pt x="6284" y="4530"/>
                    </a:lnTo>
                    <a:lnTo>
                      <a:pt x="6284" y="4530"/>
                    </a:lnTo>
                    <a:lnTo>
                      <a:pt x="6357" y="4603"/>
                    </a:lnTo>
                    <a:lnTo>
                      <a:pt x="6454" y="4652"/>
                    </a:lnTo>
                    <a:lnTo>
                      <a:pt x="6576" y="4701"/>
                    </a:lnTo>
                    <a:lnTo>
                      <a:pt x="6649" y="4701"/>
                    </a:lnTo>
                    <a:lnTo>
                      <a:pt x="6649" y="4701"/>
                    </a:lnTo>
                    <a:lnTo>
                      <a:pt x="6747" y="4725"/>
                    </a:lnTo>
                    <a:lnTo>
                      <a:pt x="6844" y="4774"/>
                    </a:lnTo>
                    <a:lnTo>
                      <a:pt x="6942" y="4823"/>
                    </a:lnTo>
                    <a:lnTo>
                      <a:pt x="7039" y="4896"/>
                    </a:lnTo>
                    <a:lnTo>
                      <a:pt x="7039" y="4896"/>
                    </a:lnTo>
                    <a:lnTo>
                      <a:pt x="7063" y="4944"/>
                    </a:lnTo>
                    <a:lnTo>
                      <a:pt x="7088" y="4993"/>
                    </a:lnTo>
                    <a:lnTo>
                      <a:pt x="7063" y="5139"/>
                    </a:lnTo>
                    <a:lnTo>
                      <a:pt x="6966" y="5310"/>
                    </a:lnTo>
                    <a:lnTo>
                      <a:pt x="6844" y="5480"/>
                    </a:lnTo>
                    <a:lnTo>
                      <a:pt x="6844" y="5480"/>
                    </a:lnTo>
                    <a:lnTo>
                      <a:pt x="6674" y="5626"/>
                    </a:lnTo>
                    <a:lnTo>
                      <a:pt x="6528" y="5748"/>
                    </a:lnTo>
                    <a:lnTo>
                      <a:pt x="6381" y="5821"/>
                    </a:lnTo>
                    <a:lnTo>
                      <a:pt x="6284" y="5846"/>
                    </a:lnTo>
                    <a:lnTo>
                      <a:pt x="6284" y="5846"/>
                    </a:lnTo>
                    <a:lnTo>
                      <a:pt x="6113" y="5870"/>
                    </a:lnTo>
                    <a:lnTo>
                      <a:pt x="6040" y="5894"/>
                    </a:lnTo>
                    <a:lnTo>
                      <a:pt x="5992" y="5943"/>
                    </a:lnTo>
                    <a:lnTo>
                      <a:pt x="5992" y="5943"/>
                    </a:lnTo>
                    <a:lnTo>
                      <a:pt x="5943" y="5967"/>
                    </a:lnTo>
                    <a:lnTo>
                      <a:pt x="5894" y="5992"/>
                    </a:lnTo>
                    <a:lnTo>
                      <a:pt x="5846" y="5967"/>
                    </a:lnTo>
                    <a:lnTo>
                      <a:pt x="5797" y="5943"/>
                    </a:lnTo>
                    <a:lnTo>
                      <a:pt x="5797" y="5943"/>
                    </a:lnTo>
                    <a:lnTo>
                      <a:pt x="5773" y="5894"/>
                    </a:lnTo>
                    <a:lnTo>
                      <a:pt x="5724" y="5821"/>
                    </a:lnTo>
                    <a:lnTo>
                      <a:pt x="5699" y="5651"/>
                    </a:lnTo>
                    <a:lnTo>
                      <a:pt x="5699" y="5651"/>
                    </a:lnTo>
                    <a:lnTo>
                      <a:pt x="5675" y="5553"/>
                    </a:lnTo>
                    <a:lnTo>
                      <a:pt x="5602" y="5407"/>
                    </a:lnTo>
                    <a:lnTo>
                      <a:pt x="5480" y="5261"/>
                    </a:lnTo>
                    <a:lnTo>
                      <a:pt x="5334" y="5091"/>
                    </a:lnTo>
                    <a:lnTo>
                      <a:pt x="5334" y="5091"/>
                    </a:lnTo>
                    <a:lnTo>
                      <a:pt x="5188" y="4920"/>
                    </a:lnTo>
                    <a:lnTo>
                      <a:pt x="5066" y="4774"/>
                    </a:lnTo>
                    <a:lnTo>
                      <a:pt x="4969" y="4628"/>
                    </a:lnTo>
                    <a:lnTo>
                      <a:pt x="4944" y="4530"/>
                    </a:lnTo>
                    <a:lnTo>
                      <a:pt x="4944" y="4530"/>
                    </a:lnTo>
                    <a:lnTo>
                      <a:pt x="4944" y="4457"/>
                    </a:lnTo>
                    <a:lnTo>
                      <a:pt x="4920" y="4409"/>
                    </a:lnTo>
                    <a:lnTo>
                      <a:pt x="4896" y="4409"/>
                    </a:lnTo>
                    <a:lnTo>
                      <a:pt x="4847" y="4433"/>
                    </a:lnTo>
                    <a:lnTo>
                      <a:pt x="4847" y="4433"/>
                    </a:lnTo>
                    <a:lnTo>
                      <a:pt x="4823" y="4482"/>
                    </a:lnTo>
                    <a:lnTo>
                      <a:pt x="4774" y="4555"/>
                    </a:lnTo>
                    <a:lnTo>
                      <a:pt x="4750" y="4701"/>
                    </a:lnTo>
                    <a:lnTo>
                      <a:pt x="4750" y="4701"/>
                    </a:lnTo>
                    <a:lnTo>
                      <a:pt x="4774" y="4798"/>
                    </a:lnTo>
                    <a:lnTo>
                      <a:pt x="4847" y="4920"/>
                    </a:lnTo>
                    <a:lnTo>
                      <a:pt x="4920" y="5066"/>
                    </a:lnTo>
                    <a:lnTo>
                      <a:pt x="5042" y="5188"/>
                    </a:lnTo>
                    <a:lnTo>
                      <a:pt x="5042" y="5188"/>
                    </a:lnTo>
                    <a:lnTo>
                      <a:pt x="5139" y="5310"/>
                    </a:lnTo>
                    <a:lnTo>
                      <a:pt x="5237" y="5431"/>
                    </a:lnTo>
                    <a:lnTo>
                      <a:pt x="5310" y="5553"/>
                    </a:lnTo>
                    <a:lnTo>
                      <a:pt x="5334" y="5651"/>
                    </a:lnTo>
                    <a:lnTo>
                      <a:pt x="5334" y="5651"/>
                    </a:lnTo>
                    <a:lnTo>
                      <a:pt x="5334" y="5748"/>
                    </a:lnTo>
                    <a:lnTo>
                      <a:pt x="5383" y="5846"/>
                    </a:lnTo>
                    <a:lnTo>
                      <a:pt x="5432" y="5943"/>
                    </a:lnTo>
                    <a:lnTo>
                      <a:pt x="5505" y="6040"/>
                    </a:lnTo>
                    <a:lnTo>
                      <a:pt x="5505" y="6040"/>
                    </a:lnTo>
                    <a:lnTo>
                      <a:pt x="5626" y="6113"/>
                    </a:lnTo>
                    <a:lnTo>
                      <a:pt x="5773" y="6162"/>
                    </a:lnTo>
                    <a:lnTo>
                      <a:pt x="5919" y="6211"/>
                    </a:lnTo>
                    <a:lnTo>
                      <a:pt x="6089" y="6235"/>
                    </a:lnTo>
                    <a:lnTo>
                      <a:pt x="6089" y="6235"/>
                    </a:lnTo>
                    <a:lnTo>
                      <a:pt x="6235" y="6235"/>
                    </a:lnTo>
                    <a:lnTo>
                      <a:pt x="6357" y="6284"/>
                    </a:lnTo>
                    <a:lnTo>
                      <a:pt x="6430" y="6333"/>
                    </a:lnTo>
                    <a:lnTo>
                      <a:pt x="6454" y="6381"/>
                    </a:lnTo>
                    <a:lnTo>
                      <a:pt x="6454" y="6430"/>
                    </a:lnTo>
                    <a:lnTo>
                      <a:pt x="6454" y="6430"/>
                    </a:lnTo>
                    <a:lnTo>
                      <a:pt x="6430" y="6527"/>
                    </a:lnTo>
                    <a:lnTo>
                      <a:pt x="6308" y="6722"/>
                    </a:lnTo>
                    <a:lnTo>
                      <a:pt x="6113" y="6941"/>
                    </a:lnTo>
                    <a:lnTo>
                      <a:pt x="5894" y="7185"/>
                    </a:lnTo>
                    <a:lnTo>
                      <a:pt x="5894" y="7185"/>
                    </a:lnTo>
                    <a:lnTo>
                      <a:pt x="5675" y="7429"/>
                    </a:lnTo>
                    <a:lnTo>
                      <a:pt x="5505" y="7696"/>
                    </a:lnTo>
                    <a:lnTo>
                      <a:pt x="5358" y="7940"/>
                    </a:lnTo>
                    <a:lnTo>
                      <a:pt x="5334" y="8037"/>
                    </a:lnTo>
                    <a:lnTo>
                      <a:pt x="5334" y="8135"/>
                    </a:lnTo>
                    <a:lnTo>
                      <a:pt x="5334" y="8135"/>
                    </a:lnTo>
                    <a:lnTo>
                      <a:pt x="5334" y="8281"/>
                    </a:lnTo>
                    <a:lnTo>
                      <a:pt x="5358" y="8427"/>
                    </a:lnTo>
                    <a:lnTo>
                      <a:pt x="5383" y="8525"/>
                    </a:lnTo>
                    <a:lnTo>
                      <a:pt x="5432" y="8598"/>
                    </a:lnTo>
                    <a:lnTo>
                      <a:pt x="5432" y="8598"/>
                    </a:lnTo>
                    <a:lnTo>
                      <a:pt x="5456" y="8646"/>
                    </a:lnTo>
                    <a:lnTo>
                      <a:pt x="5480" y="8719"/>
                    </a:lnTo>
                    <a:lnTo>
                      <a:pt x="5505" y="8890"/>
                    </a:lnTo>
                    <a:lnTo>
                      <a:pt x="5505" y="8890"/>
                    </a:lnTo>
                    <a:lnTo>
                      <a:pt x="5480" y="8987"/>
                    </a:lnTo>
                    <a:lnTo>
                      <a:pt x="5383" y="9158"/>
                    </a:lnTo>
                    <a:lnTo>
                      <a:pt x="5237" y="9353"/>
                    </a:lnTo>
                    <a:lnTo>
                      <a:pt x="5042" y="9547"/>
                    </a:lnTo>
                    <a:lnTo>
                      <a:pt x="5042" y="9547"/>
                    </a:lnTo>
                    <a:lnTo>
                      <a:pt x="4847" y="9742"/>
                    </a:lnTo>
                    <a:lnTo>
                      <a:pt x="4701" y="9937"/>
                    </a:lnTo>
                    <a:lnTo>
                      <a:pt x="4603" y="10108"/>
                    </a:lnTo>
                    <a:lnTo>
                      <a:pt x="4555" y="10205"/>
                    </a:lnTo>
                    <a:lnTo>
                      <a:pt x="4555" y="10205"/>
                    </a:lnTo>
                    <a:lnTo>
                      <a:pt x="4530" y="10327"/>
                    </a:lnTo>
                    <a:lnTo>
                      <a:pt x="4457" y="10473"/>
                    </a:lnTo>
                    <a:lnTo>
                      <a:pt x="4336" y="10619"/>
                    </a:lnTo>
                    <a:lnTo>
                      <a:pt x="4189" y="10790"/>
                    </a:lnTo>
                    <a:lnTo>
                      <a:pt x="4189" y="10790"/>
                    </a:lnTo>
                    <a:lnTo>
                      <a:pt x="4019" y="10936"/>
                    </a:lnTo>
                    <a:lnTo>
                      <a:pt x="3873" y="11057"/>
                    </a:lnTo>
                    <a:lnTo>
                      <a:pt x="3727" y="11131"/>
                    </a:lnTo>
                    <a:lnTo>
                      <a:pt x="3605" y="11155"/>
                    </a:lnTo>
                    <a:lnTo>
                      <a:pt x="3605" y="11155"/>
                    </a:lnTo>
                    <a:lnTo>
                      <a:pt x="3532" y="11155"/>
                    </a:lnTo>
                    <a:lnTo>
                      <a:pt x="3434" y="11106"/>
                    </a:lnTo>
                    <a:lnTo>
                      <a:pt x="3337" y="11057"/>
                    </a:lnTo>
                    <a:lnTo>
                      <a:pt x="3240" y="10984"/>
                    </a:lnTo>
                    <a:lnTo>
                      <a:pt x="3240" y="10984"/>
                    </a:lnTo>
                    <a:lnTo>
                      <a:pt x="3167" y="10887"/>
                    </a:lnTo>
                    <a:lnTo>
                      <a:pt x="3093" y="10790"/>
                    </a:lnTo>
                    <a:lnTo>
                      <a:pt x="3069" y="10692"/>
                    </a:lnTo>
                    <a:lnTo>
                      <a:pt x="3045" y="10595"/>
                    </a:lnTo>
                    <a:lnTo>
                      <a:pt x="3045" y="10595"/>
                    </a:lnTo>
                    <a:lnTo>
                      <a:pt x="3020" y="10424"/>
                    </a:lnTo>
                    <a:lnTo>
                      <a:pt x="2996" y="10351"/>
                    </a:lnTo>
                    <a:lnTo>
                      <a:pt x="2947" y="10302"/>
                    </a:lnTo>
                    <a:lnTo>
                      <a:pt x="2947" y="10302"/>
                    </a:lnTo>
                    <a:lnTo>
                      <a:pt x="2923" y="10254"/>
                    </a:lnTo>
                    <a:lnTo>
                      <a:pt x="2874" y="10181"/>
                    </a:lnTo>
                    <a:lnTo>
                      <a:pt x="2850" y="10035"/>
                    </a:lnTo>
                    <a:lnTo>
                      <a:pt x="2850" y="10035"/>
                    </a:lnTo>
                    <a:lnTo>
                      <a:pt x="2826" y="9864"/>
                    </a:lnTo>
                    <a:lnTo>
                      <a:pt x="2801" y="9791"/>
                    </a:lnTo>
                    <a:lnTo>
                      <a:pt x="2752" y="9742"/>
                    </a:lnTo>
                    <a:lnTo>
                      <a:pt x="2752" y="9742"/>
                    </a:lnTo>
                    <a:lnTo>
                      <a:pt x="2728" y="9669"/>
                    </a:lnTo>
                    <a:lnTo>
                      <a:pt x="2704" y="9572"/>
                    </a:lnTo>
                    <a:lnTo>
                      <a:pt x="2679" y="9426"/>
                    </a:lnTo>
                    <a:lnTo>
                      <a:pt x="2655" y="9255"/>
                    </a:lnTo>
                    <a:lnTo>
                      <a:pt x="2655" y="9255"/>
                    </a:lnTo>
                    <a:lnTo>
                      <a:pt x="2679" y="9109"/>
                    </a:lnTo>
                    <a:lnTo>
                      <a:pt x="2704" y="8963"/>
                    </a:lnTo>
                    <a:lnTo>
                      <a:pt x="2728" y="8866"/>
                    </a:lnTo>
                    <a:lnTo>
                      <a:pt x="2752" y="8792"/>
                    </a:lnTo>
                    <a:lnTo>
                      <a:pt x="2752" y="8792"/>
                    </a:lnTo>
                    <a:lnTo>
                      <a:pt x="2801" y="8744"/>
                    </a:lnTo>
                    <a:lnTo>
                      <a:pt x="2826" y="8671"/>
                    </a:lnTo>
                    <a:lnTo>
                      <a:pt x="2850" y="8500"/>
                    </a:lnTo>
                    <a:lnTo>
                      <a:pt x="2850" y="8500"/>
                    </a:lnTo>
                    <a:lnTo>
                      <a:pt x="2826" y="8403"/>
                    </a:lnTo>
                    <a:lnTo>
                      <a:pt x="2777" y="8281"/>
                    </a:lnTo>
                    <a:lnTo>
                      <a:pt x="2679" y="8159"/>
                    </a:lnTo>
                    <a:lnTo>
                      <a:pt x="2582" y="8037"/>
                    </a:lnTo>
                    <a:lnTo>
                      <a:pt x="2582" y="8037"/>
                    </a:lnTo>
                    <a:lnTo>
                      <a:pt x="2460" y="7891"/>
                    </a:lnTo>
                    <a:lnTo>
                      <a:pt x="2363" y="7721"/>
                    </a:lnTo>
                    <a:lnTo>
                      <a:pt x="2314" y="7526"/>
                    </a:lnTo>
                    <a:lnTo>
                      <a:pt x="2290" y="7356"/>
                    </a:lnTo>
                    <a:lnTo>
                      <a:pt x="2290" y="7356"/>
                    </a:lnTo>
                    <a:lnTo>
                      <a:pt x="2290" y="7209"/>
                    </a:lnTo>
                    <a:lnTo>
                      <a:pt x="2265" y="7063"/>
                    </a:lnTo>
                    <a:lnTo>
                      <a:pt x="2217" y="6966"/>
                    </a:lnTo>
                    <a:lnTo>
                      <a:pt x="2192" y="6893"/>
                    </a:lnTo>
                    <a:lnTo>
                      <a:pt x="2192" y="6893"/>
                    </a:lnTo>
                    <a:lnTo>
                      <a:pt x="2144" y="6844"/>
                    </a:lnTo>
                    <a:lnTo>
                      <a:pt x="2071" y="6820"/>
                    </a:lnTo>
                    <a:lnTo>
                      <a:pt x="1900" y="6795"/>
                    </a:lnTo>
                    <a:lnTo>
                      <a:pt x="1900" y="6795"/>
                    </a:lnTo>
                    <a:lnTo>
                      <a:pt x="1754" y="6820"/>
                    </a:lnTo>
                    <a:lnTo>
                      <a:pt x="1681" y="6844"/>
                    </a:lnTo>
                    <a:lnTo>
                      <a:pt x="1632" y="6893"/>
                    </a:lnTo>
                    <a:lnTo>
                      <a:pt x="1632" y="6893"/>
                    </a:lnTo>
                    <a:lnTo>
                      <a:pt x="1559" y="6941"/>
                    </a:lnTo>
                    <a:lnTo>
                      <a:pt x="1437" y="6966"/>
                    </a:lnTo>
                    <a:lnTo>
                      <a:pt x="1291" y="6990"/>
                    </a:lnTo>
                    <a:lnTo>
                      <a:pt x="1145" y="6990"/>
                    </a:lnTo>
                    <a:lnTo>
                      <a:pt x="1145" y="6990"/>
                    </a:lnTo>
                    <a:lnTo>
                      <a:pt x="975" y="6966"/>
                    </a:lnTo>
                    <a:lnTo>
                      <a:pt x="780" y="6868"/>
                    </a:lnTo>
                    <a:lnTo>
                      <a:pt x="561" y="6747"/>
                    </a:lnTo>
                    <a:lnTo>
                      <a:pt x="390" y="6601"/>
                    </a:lnTo>
                    <a:lnTo>
                      <a:pt x="390" y="6601"/>
                    </a:lnTo>
                    <a:lnTo>
                      <a:pt x="317" y="6527"/>
                    </a:lnTo>
                    <a:lnTo>
                      <a:pt x="244" y="6406"/>
                    </a:lnTo>
                    <a:lnTo>
                      <a:pt x="122" y="6113"/>
                    </a:lnTo>
                    <a:lnTo>
                      <a:pt x="49" y="5797"/>
                    </a:lnTo>
                    <a:lnTo>
                      <a:pt x="0" y="5480"/>
                    </a:lnTo>
                    <a:lnTo>
                      <a:pt x="0" y="5480"/>
                    </a:lnTo>
                    <a:lnTo>
                      <a:pt x="25" y="5310"/>
                    </a:lnTo>
                    <a:lnTo>
                      <a:pt x="49" y="5139"/>
                    </a:lnTo>
                    <a:lnTo>
                      <a:pt x="147" y="4798"/>
                    </a:lnTo>
                    <a:lnTo>
                      <a:pt x="220" y="4628"/>
                    </a:lnTo>
                    <a:lnTo>
                      <a:pt x="293" y="4482"/>
                    </a:lnTo>
                    <a:lnTo>
                      <a:pt x="390" y="4336"/>
                    </a:lnTo>
                    <a:lnTo>
                      <a:pt x="487" y="4238"/>
                    </a:lnTo>
                    <a:lnTo>
                      <a:pt x="487" y="4238"/>
                    </a:lnTo>
                    <a:lnTo>
                      <a:pt x="682" y="4043"/>
                    </a:lnTo>
                    <a:lnTo>
                      <a:pt x="877" y="3897"/>
                    </a:lnTo>
                    <a:lnTo>
                      <a:pt x="1048" y="3800"/>
                    </a:lnTo>
                    <a:lnTo>
                      <a:pt x="1145" y="3751"/>
                    </a:lnTo>
                    <a:lnTo>
                      <a:pt x="1145" y="3751"/>
                    </a:lnTo>
                    <a:lnTo>
                      <a:pt x="1316" y="3727"/>
                    </a:lnTo>
                    <a:lnTo>
                      <a:pt x="1389" y="3702"/>
                    </a:lnTo>
                    <a:lnTo>
                      <a:pt x="1437" y="3654"/>
                    </a:lnTo>
                    <a:lnTo>
                      <a:pt x="1437" y="3654"/>
                    </a:lnTo>
                    <a:lnTo>
                      <a:pt x="1510" y="3629"/>
                    </a:lnTo>
                    <a:lnTo>
                      <a:pt x="1608" y="3605"/>
                    </a:lnTo>
                    <a:lnTo>
                      <a:pt x="1754" y="3581"/>
                    </a:lnTo>
                    <a:lnTo>
                      <a:pt x="1900" y="3581"/>
                    </a:lnTo>
                    <a:lnTo>
                      <a:pt x="1900" y="3581"/>
                    </a:lnTo>
                    <a:lnTo>
                      <a:pt x="2071" y="3581"/>
                    </a:lnTo>
                    <a:lnTo>
                      <a:pt x="2241" y="3629"/>
                    </a:lnTo>
                    <a:lnTo>
                      <a:pt x="2363" y="3678"/>
                    </a:lnTo>
                    <a:lnTo>
                      <a:pt x="2485" y="3751"/>
                    </a:lnTo>
                    <a:lnTo>
                      <a:pt x="2485" y="3751"/>
                    </a:lnTo>
                    <a:lnTo>
                      <a:pt x="2558" y="3824"/>
                    </a:lnTo>
                    <a:lnTo>
                      <a:pt x="2655" y="3897"/>
                    </a:lnTo>
                    <a:lnTo>
                      <a:pt x="2777" y="3946"/>
                    </a:lnTo>
                    <a:lnTo>
                      <a:pt x="2850" y="3946"/>
                    </a:lnTo>
                    <a:lnTo>
                      <a:pt x="2850" y="3946"/>
                    </a:lnTo>
                    <a:lnTo>
                      <a:pt x="3020" y="3970"/>
                    </a:lnTo>
                    <a:lnTo>
                      <a:pt x="3093" y="4019"/>
                    </a:lnTo>
                    <a:lnTo>
                      <a:pt x="3142" y="4043"/>
                    </a:lnTo>
                    <a:lnTo>
                      <a:pt x="3142" y="4043"/>
                    </a:lnTo>
                    <a:lnTo>
                      <a:pt x="3191" y="4068"/>
                    </a:lnTo>
                    <a:lnTo>
                      <a:pt x="3240" y="4092"/>
                    </a:lnTo>
                    <a:lnTo>
                      <a:pt x="3288" y="4068"/>
                    </a:lnTo>
                    <a:lnTo>
                      <a:pt x="3337" y="4043"/>
                    </a:lnTo>
                    <a:lnTo>
                      <a:pt x="3337" y="4043"/>
                    </a:lnTo>
                    <a:lnTo>
                      <a:pt x="3386" y="4019"/>
                    </a:lnTo>
                    <a:lnTo>
                      <a:pt x="3459" y="3970"/>
                    </a:lnTo>
                    <a:lnTo>
                      <a:pt x="3605" y="3946"/>
                    </a:lnTo>
                    <a:lnTo>
                      <a:pt x="3605" y="3946"/>
                    </a:lnTo>
                    <a:lnTo>
                      <a:pt x="3775" y="3970"/>
                    </a:lnTo>
                    <a:lnTo>
                      <a:pt x="3848" y="4019"/>
                    </a:lnTo>
                    <a:lnTo>
                      <a:pt x="3897" y="4043"/>
                    </a:lnTo>
                    <a:lnTo>
                      <a:pt x="3897" y="4043"/>
                    </a:lnTo>
                    <a:lnTo>
                      <a:pt x="3970" y="4092"/>
                    </a:lnTo>
                    <a:lnTo>
                      <a:pt x="4068" y="4116"/>
                    </a:lnTo>
                    <a:lnTo>
                      <a:pt x="4214" y="4141"/>
                    </a:lnTo>
                    <a:lnTo>
                      <a:pt x="4384" y="4141"/>
                    </a:lnTo>
                    <a:lnTo>
                      <a:pt x="4384" y="4141"/>
                    </a:lnTo>
                    <a:lnTo>
                      <a:pt x="4530" y="4141"/>
                    </a:lnTo>
                    <a:lnTo>
                      <a:pt x="4677" y="4116"/>
                    </a:lnTo>
                    <a:lnTo>
                      <a:pt x="4774" y="4092"/>
                    </a:lnTo>
                    <a:lnTo>
                      <a:pt x="4847" y="4043"/>
                    </a:lnTo>
                    <a:lnTo>
                      <a:pt x="4847" y="4043"/>
                    </a:lnTo>
                    <a:lnTo>
                      <a:pt x="4896" y="3995"/>
                    </a:lnTo>
                    <a:lnTo>
                      <a:pt x="4920" y="3921"/>
                    </a:lnTo>
                    <a:lnTo>
                      <a:pt x="4944" y="3751"/>
                    </a:lnTo>
                    <a:lnTo>
                      <a:pt x="4944" y="3751"/>
                    </a:lnTo>
                    <a:lnTo>
                      <a:pt x="4944" y="3727"/>
                    </a:lnTo>
                    <a:lnTo>
                      <a:pt x="4920" y="3678"/>
                    </a:lnTo>
                    <a:lnTo>
                      <a:pt x="4823" y="3629"/>
                    </a:lnTo>
                    <a:lnTo>
                      <a:pt x="4701" y="3581"/>
                    </a:lnTo>
                    <a:lnTo>
                      <a:pt x="4555" y="3581"/>
                    </a:lnTo>
                    <a:lnTo>
                      <a:pt x="4555" y="3581"/>
                    </a:lnTo>
                    <a:lnTo>
                      <a:pt x="4409" y="3556"/>
                    </a:lnTo>
                    <a:lnTo>
                      <a:pt x="4238" y="3507"/>
                    </a:lnTo>
                    <a:lnTo>
                      <a:pt x="4092" y="3459"/>
                    </a:lnTo>
                    <a:lnTo>
                      <a:pt x="3995" y="3386"/>
                    </a:lnTo>
                    <a:lnTo>
                      <a:pt x="3995" y="3386"/>
                    </a:lnTo>
                    <a:lnTo>
                      <a:pt x="3897" y="3313"/>
                    </a:lnTo>
                    <a:lnTo>
                      <a:pt x="3800" y="3240"/>
                    </a:lnTo>
                    <a:lnTo>
                      <a:pt x="3702" y="3215"/>
                    </a:lnTo>
                    <a:lnTo>
                      <a:pt x="3605" y="3191"/>
                    </a:lnTo>
                    <a:lnTo>
                      <a:pt x="3605" y="3191"/>
                    </a:lnTo>
                    <a:lnTo>
                      <a:pt x="3532" y="3166"/>
                    </a:lnTo>
                    <a:lnTo>
                      <a:pt x="3434" y="3142"/>
                    </a:lnTo>
                    <a:lnTo>
                      <a:pt x="3337" y="3069"/>
                    </a:lnTo>
                    <a:lnTo>
                      <a:pt x="3240" y="2996"/>
                    </a:lnTo>
                    <a:lnTo>
                      <a:pt x="3240" y="2996"/>
                    </a:lnTo>
                    <a:lnTo>
                      <a:pt x="3167" y="2923"/>
                    </a:lnTo>
                    <a:lnTo>
                      <a:pt x="3069" y="2899"/>
                    </a:lnTo>
                    <a:lnTo>
                      <a:pt x="2996" y="2874"/>
                    </a:lnTo>
                    <a:lnTo>
                      <a:pt x="2947" y="2899"/>
                    </a:lnTo>
                    <a:lnTo>
                      <a:pt x="2947" y="2899"/>
                    </a:lnTo>
                    <a:lnTo>
                      <a:pt x="2899" y="2923"/>
                    </a:lnTo>
                    <a:lnTo>
                      <a:pt x="2826" y="2923"/>
                    </a:lnTo>
                    <a:lnTo>
                      <a:pt x="2752" y="2874"/>
                    </a:lnTo>
                    <a:lnTo>
                      <a:pt x="2655" y="2801"/>
                    </a:lnTo>
                    <a:lnTo>
                      <a:pt x="2655" y="2801"/>
                    </a:lnTo>
                    <a:lnTo>
                      <a:pt x="2582" y="2752"/>
                    </a:lnTo>
                    <a:lnTo>
                      <a:pt x="2509" y="2704"/>
                    </a:lnTo>
                    <a:lnTo>
                      <a:pt x="2436" y="2704"/>
                    </a:lnTo>
                    <a:lnTo>
                      <a:pt x="2387" y="2704"/>
                    </a:lnTo>
                    <a:lnTo>
                      <a:pt x="2387" y="2704"/>
                    </a:lnTo>
                    <a:lnTo>
                      <a:pt x="2338" y="2752"/>
                    </a:lnTo>
                    <a:lnTo>
                      <a:pt x="2265" y="2777"/>
                    </a:lnTo>
                    <a:lnTo>
                      <a:pt x="2095" y="2801"/>
                    </a:lnTo>
                    <a:lnTo>
                      <a:pt x="2095" y="2801"/>
                    </a:lnTo>
                    <a:lnTo>
                      <a:pt x="1997" y="2850"/>
                    </a:lnTo>
                    <a:lnTo>
                      <a:pt x="1851" y="2923"/>
                    </a:lnTo>
                    <a:lnTo>
                      <a:pt x="1681" y="3045"/>
                    </a:lnTo>
                    <a:lnTo>
                      <a:pt x="1535" y="3191"/>
                    </a:lnTo>
                    <a:lnTo>
                      <a:pt x="1535" y="3191"/>
                    </a:lnTo>
                    <a:lnTo>
                      <a:pt x="1364" y="3337"/>
                    </a:lnTo>
                    <a:lnTo>
                      <a:pt x="1194" y="3459"/>
                    </a:lnTo>
                    <a:lnTo>
                      <a:pt x="1072" y="3532"/>
                    </a:lnTo>
                    <a:lnTo>
                      <a:pt x="950" y="3581"/>
                    </a:lnTo>
                    <a:lnTo>
                      <a:pt x="950" y="3581"/>
                    </a:lnTo>
                    <a:lnTo>
                      <a:pt x="804" y="3532"/>
                    </a:lnTo>
                    <a:lnTo>
                      <a:pt x="731" y="3507"/>
                    </a:lnTo>
                    <a:lnTo>
                      <a:pt x="682" y="3483"/>
                    </a:lnTo>
                    <a:lnTo>
                      <a:pt x="682" y="3483"/>
                    </a:lnTo>
                    <a:lnTo>
                      <a:pt x="634" y="3434"/>
                    </a:lnTo>
                    <a:lnTo>
                      <a:pt x="609" y="3361"/>
                    </a:lnTo>
                    <a:lnTo>
                      <a:pt x="585" y="3191"/>
                    </a:lnTo>
                    <a:lnTo>
                      <a:pt x="585" y="3191"/>
                    </a:lnTo>
                    <a:lnTo>
                      <a:pt x="609" y="3020"/>
                    </a:lnTo>
                    <a:lnTo>
                      <a:pt x="634" y="2947"/>
                    </a:lnTo>
                    <a:lnTo>
                      <a:pt x="682" y="2899"/>
                    </a:lnTo>
                    <a:lnTo>
                      <a:pt x="682" y="2899"/>
                    </a:lnTo>
                    <a:lnTo>
                      <a:pt x="731" y="2874"/>
                    </a:lnTo>
                    <a:lnTo>
                      <a:pt x="853" y="2850"/>
                    </a:lnTo>
                    <a:lnTo>
                      <a:pt x="999" y="2826"/>
                    </a:lnTo>
                    <a:lnTo>
                      <a:pt x="1145" y="2801"/>
                    </a:lnTo>
                    <a:lnTo>
                      <a:pt x="1145" y="2801"/>
                    </a:lnTo>
                    <a:lnTo>
                      <a:pt x="1291" y="2801"/>
                    </a:lnTo>
                    <a:lnTo>
                      <a:pt x="1413" y="2752"/>
                    </a:lnTo>
                    <a:lnTo>
                      <a:pt x="1486" y="2704"/>
                    </a:lnTo>
                    <a:lnTo>
                      <a:pt x="1510" y="2655"/>
                    </a:lnTo>
                    <a:lnTo>
                      <a:pt x="1535" y="2631"/>
                    </a:lnTo>
                    <a:lnTo>
                      <a:pt x="1535" y="2631"/>
                    </a:lnTo>
                    <a:lnTo>
                      <a:pt x="1486" y="2460"/>
                    </a:lnTo>
                    <a:lnTo>
                      <a:pt x="1462" y="2387"/>
                    </a:lnTo>
                    <a:lnTo>
                      <a:pt x="1437" y="2338"/>
                    </a:lnTo>
                    <a:lnTo>
                      <a:pt x="1437" y="2338"/>
                    </a:lnTo>
                    <a:lnTo>
                      <a:pt x="1389" y="2290"/>
                    </a:lnTo>
                    <a:lnTo>
                      <a:pt x="1389" y="2241"/>
                    </a:lnTo>
                    <a:lnTo>
                      <a:pt x="1389" y="2192"/>
                    </a:lnTo>
                    <a:lnTo>
                      <a:pt x="1437" y="2144"/>
                    </a:lnTo>
                    <a:lnTo>
                      <a:pt x="1437" y="2144"/>
                    </a:lnTo>
                    <a:lnTo>
                      <a:pt x="1486" y="2119"/>
                    </a:lnTo>
                    <a:lnTo>
                      <a:pt x="1559" y="2070"/>
                    </a:lnTo>
                    <a:lnTo>
                      <a:pt x="1705" y="2046"/>
                    </a:lnTo>
                    <a:lnTo>
                      <a:pt x="1705" y="2046"/>
                    </a:lnTo>
                    <a:lnTo>
                      <a:pt x="1803" y="2046"/>
                    </a:lnTo>
                    <a:lnTo>
                      <a:pt x="1900" y="1997"/>
                    </a:lnTo>
                    <a:lnTo>
                      <a:pt x="1997" y="1924"/>
                    </a:lnTo>
                    <a:lnTo>
                      <a:pt x="2095" y="1851"/>
                    </a:lnTo>
                    <a:lnTo>
                      <a:pt x="2095" y="1851"/>
                    </a:lnTo>
                    <a:lnTo>
                      <a:pt x="2168" y="1778"/>
                    </a:lnTo>
                    <a:lnTo>
                      <a:pt x="2241" y="1681"/>
                    </a:lnTo>
                    <a:lnTo>
                      <a:pt x="2265" y="1559"/>
                    </a:lnTo>
                    <a:lnTo>
                      <a:pt x="2290" y="1486"/>
                    </a:lnTo>
                    <a:lnTo>
                      <a:pt x="2290" y="1486"/>
                    </a:lnTo>
                    <a:lnTo>
                      <a:pt x="2265" y="1315"/>
                    </a:lnTo>
                    <a:lnTo>
                      <a:pt x="2217" y="1242"/>
                    </a:lnTo>
                    <a:lnTo>
                      <a:pt x="2192" y="1194"/>
                    </a:lnTo>
                    <a:lnTo>
                      <a:pt x="2192" y="1194"/>
                    </a:lnTo>
                    <a:lnTo>
                      <a:pt x="2192" y="1169"/>
                    </a:lnTo>
                    <a:lnTo>
                      <a:pt x="2192" y="1121"/>
                    </a:lnTo>
                    <a:lnTo>
                      <a:pt x="2265" y="999"/>
                    </a:lnTo>
                    <a:lnTo>
                      <a:pt x="2387" y="828"/>
                    </a:lnTo>
                    <a:lnTo>
                      <a:pt x="2582" y="634"/>
                    </a:lnTo>
                    <a:lnTo>
                      <a:pt x="2582" y="634"/>
                    </a:lnTo>
                    <a:lnTo>
                      <a:pt x="2679" y="536"/>
                    </a:lnTo>
                    <a:lnTo>
                      <a:pt x="2826" y="439"/>
                    </a:lnTo>
                    <a:lnTo>
                      <a:pt x="2972" y="366"/>
                    </a:lnTo>
                    <a:lnTo>
                      <a:pt x="3142" y="293"/>
                    </a:lnTo>
                    <a:lnTo>
                      <a:pt x="3483" y="195"/>
                    </a:lnTo>
                    <a:lnTo>
                      <a:pt x="3654" y="171"/>
                    </a:lnTo>
                    <a:lnTo>
                      <a:pt x="3800" y="146"/>
                    </a:lnTo>
                    <a:lnTo>
                      <a:pt x="3800" y="146"/>
                    </a:lnTo>
                    <a:lnTo>
                      <a:pt x="4116" y="171"/>
                    </a:lnTo>
                    <a:lnTo>
                      <a:pt x="4360" y="171"/>
                    </a:lnTo>
                    <a:lnTo>
                      <a:pt x="4555" y="220"/>
                    </a:lnTo>
                    <a:lnTo>
                      <a:pt x="4652" y="244"/>
                    </a:lnTo>
                    <a:lnTo>
                      <a:pt x="4652" y="244"/>
                    </a:lnTo>
                    <a:lnTo>
                      <a:pt x="4701" y="268"/>
                    </a:lnTo>
                    <a:lnTo>
                      <a:pt x="4750" y="293"/>
                    </a:lnTo>
                    <a:lnTo>
                      <a:pt x="4798" y="268"/>
                    </a:lnTo>
                    <a:lnTo>
                      <a:pt x="4847" y="244"/>
                    </a:lnTo>
                    <a:lnTo>
                      <a:pt x="4847" y="244"/>
                    </a:lnTo>
                    <a:lnTo>
                      <a:pt x="5018" y="195"/>
                    </a:lnTo>
                    <a:lnTo>
                      <a:pt x="5407" y="122"/>
                    </a:lnTo>
                    <a:lnTo>
                      <a:pt x="5821" y="25"/>
                    </a:lnTo>
                    <a:lnTo>
                      <a:pt x="6138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sp>
          <p:nvSpPr>
            <p:cNvPr id="45" name="Shape 170"/>
            <p:cNvSpPr/>
            <p:nvPr/>
          </p:nvSpPr>
          <p:spPr>
            <a:xfrm rot="1902146">
              <a:off x="9880741" y="1541895"/>
              <a:ext cx="216956" cy="207157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" name="Shape 171"/>
            <p:cNvSpPr/>
            <p:nvPr/>
          </p:nvSpPr>
          <p:spPr>
            <a:xfrm rot="-1130564">
              <a:off x="5817856" y="1676665"/>
              <a:ext cx="216949" cy="20715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" name="Shape 172"/>
            <p:cNvSpPr/>
            <p:nvPr/>
          </p:nvSpPr>
          <p:spPr>
            <a:xfrm>
              <a:off x="9103129" y="3747237"/>
              <a:ext cx="131328" cy="125396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" name="Shape 173"/>
            <p:cNvSpPr/>
            <p:nvPr/>
          </p:nvSpPr>
          <p:spPr>
            <a:xfrm rot="-9946640">
              <a:off x="10341633" y="1013404"/>
              <a:ext cx="131327" cy="125395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" name="Shape 174"/>
            <p:cNvSpPr/>
            <p:nvPr/>
          </p:nvSpPr>
          <p:spPr>
            <a:xfrm rot="3967602">
              <a:off x="5686502" y="2019865"/>
              <a:ext cx="131340" cy="125408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" name="Shape 175"/>
            <p:cNvSpPr/>
            <p:nvPr/>
          </p:nvSpPr>
          <p:spPr>
            <a:xfrm rot="715072">
              <a:off x="6718376" y="1793925"/>
              <a:ext cx="1916345" cy="349684"/>
            </a:xfrm>
            <a:custGeom>
              <a:avLst/>
              <a:gdLst/>
              <a:ahLst/>
              <a:cxnLst/>
              <a:rect l="0" t="0" r="0" b="0"/>
              <a:pathLst>
                <a:path w="57493" h="10491" extrusionOk="0">
                  <a:moveTo>
                    <a:pt x="0" y="10491"/>
                  </a:moveTo>
                  <a:cubicBezTo>
                    <a:pt x="4699" y="8765"/>
                    <a:pt x="18613" y="1055"/>
                    <a:pt x="28196" y="138"/>
                  </a:cubicBezTo>
                  <a:cubicBezTo>
                    <a:pt x="37778" y="-779"/>
                    <a:pt x="52610" y="4176"/>
                    <a:pt x="57493" y="4984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lg" len="lg"/>
              <a:tailEnd type="none" w="lg" len="lg"/>
            </a:ln>
          </p:spPr>
        </p:sp>
      </p:grpSp>
    </p:spTree>
    <p:extLst>
      <p:ext uri="{BB962C8B-B14F-4D97-AF65-F5344CB8AC3E}">
        <p14:creationId xmlns:p14="http://schemas.microsoft.com/office/powerpoint/2010/main" val="905507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Démonstration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TO DO</a:t>
            </a:r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830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Tâches du projet squelette abordées :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838199" y="1825625"/>
            <a:ext cx="10755923" cy="4351338"/>
          </a:xfrm>
        </p:spPr>
        <p:txBody>
          <a:bodyPr/>
          <a:lstStyle/>
          <a:p>
            <a:r>
              <a:rPr lang="fr-BE" dirty="0" err="1" smtClean="0">
                <a:solidFill>
                  <a:schemeClr val="bg1"/>
                </a:solidFill>
              </a:rPr>
              <a:t>Deploy</a:t>
            </a:r>
            <a:r>
              <a:rPr lang="fr-BE" dirty="0" smtClean="0">
                <a:solidFill>
                  <a:schemeClr val="bg1"/>
                </a:solidFill>
              </a:rPr>
              <a:t> at least one of the </a:t>
            </a:r>
            <a:r>
              <a:rPr lang="fr-BE" dirty="0" err="1" smtClean="0">
                <a:solidFill>
                  <a:schemeClr val="bg1"/>
                </a:solidFill>
              </a:rPr>
              <a:t>Phidget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boards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connected</a:t>
            </a:r>
            <a:r>
              <a:rPr lang="fr-BE" dirty="0" smtClean="0">
                <a:solidFill>
                  <a:schemeClr val="bg1"/>
                </a:solidFill>
              </a:rPr>
              <a:t> to the </a:t>
            </a:r>
            <a:r>
              <a:rPr lang="fr-BE" dirty="0" err="1" smtClean="0">
                <a:solidFill>
                  <a:schemeClr val="bg1"/>
                </a:solidFill>
              </a:rPr>
              <a:t>rasberry</a:t>
            </a:r>
            <a:r>
              <a:rPr lang="fr-BE" dirty="0" smtClean="0">
                <a:solidFill>
                  <a:schemeClr val="bg1"/>
                </a:solidFill>
              </a:rPr>
              <a:t> PI</a:t>
            </a:r>
          </a:p>
          <a:p>
            <a:r>
              <a:rPr lang="fr-BE" dirty="0" err="1" smtClean="0">
                <a:solidFill>
                  <a:schemeClr val="bg1"/>
                </a:solidFill>
              </a:rPr>
              <a:t>Retreive</a:t>
            </a:r>
            <a:r>
              <a:rPr lang="fr-BE" dirty="0" smtClean="0">
                <a:solidFill>
                  <a:schemeClr val="bg1"/>
                </a:solidFill>
              </a:rPr>
              <a:t> and transmit information </a:t>
            </a:r>
            <a:r>
              <a:rPr lang="fr-BE" dirty="0" err="1" smtClean="0">
                <a:solidFill>
                  <a:schemeClr val="bg1"/>
                </a:solidFill>
              </a:rPr>
              <a:t>from</a:t>
            </a:r>
            <a:r>
              <a:rPr lang="fr-BE" dirty="0" smtClean="0">
                <a:solidFill>
                  <a:schemeClr val="bg1"/>
                </a:solidFill>
              </a:rPr>
              <a:t> at least </a:t>
            </a:r>
            <a:r>
              <a:rPr lang="fr-BE" dirty="0" err="1" smtClean="0">
                <a:solidFill>
                  <a:schemeClr val="bg1"/>
                </a:solidFill>
              </a:rPr>
              <a:t>two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different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environmental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sensors</a:t>
            </a:r>
            <a:endParaRPr lang="fr-BE" dirty="0" smtClean="0">
              <a:solidFill>
                <a:schemeClr val="bg1"/>
              </a:solidFill>
            </a:endParaRPr>
          </a:p>
          <a:p>
            <a:r>
              <a:rPr lang="fr-BE" dirty="0" err="1" smtClean="0">
                <a:solidFill>
                  <a:schemeClr val="bg1"/>
                </a:solidFill>
              </a:rPr>
              <a:t>Retrieve</a:t>
            </a:r>
            <a:r>
              <a:rPr lang="fr-BE" dirty="0" smtClean="0">
                <a:solidFill>
                  <a:schemeClr val="bg1"/>
                </a:solidFill>
              </a:rPr>
              <a:t> information </a:t>
            </a:r>
            <a:r>
              <a:rPr lang="fr-BE" dirty="0" err="1" smtClean="0">
                <a:solidFill>
                  <a:schemeClr val="bg1"/>
                </a:solidFill>
              </a:rPr>
              <a:t>read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concurrently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from</a:t>
            </a:r>
            <a:r>
              <a:rPr lang="fr-BE" dirty="0" smtClean="0">
                <a:solidFill>
                  <a:schemeClr val="bg1"/>
                </a:solidFill>
              </a:rPr>
              <a:t> multiple </a:t>
            </a:r>
            <a:r>
              <a:rPr lang="fr-BE" dirty="0" err="1" smtClean="0">
                <a:solidFill>
                  <a:schemeClr val="bg1"/>
                </a:solidFill>
              </a:rPr>
              <a:t>sensors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connected</a:t>
            </a:r>
            <a:r>
              <a:rPr lang="fr-BE" dirty="0" smtClean="0">
                <a:solidFill>
                  <a:schemeClr val="bg1"/>
                </a:solidFill>
              </a:rPr>
              <a:t> to the </a:t>
            </a:r>
            <a:r>
              <a:rPr lang="fr-BE" dirty="0" err="1" smtClean="0">
                <a:solidFill>
                  <a:schemeClr val="bg1"/>
                </a:solidFill>
              </a:rPr>
              <a:t>Raspberry</a:t>
            </a:r>
            <a:r>
              <a:rPr lang="fr-BE" dirty="0" smtClean="0">
                <a:solidFill>
                  <a:schemeClr val="bg1"/>
                </a:solidFill>
              </a:rPr>
              <a:t> PI</a:t>
            </a:r>
          </a:p>
          <a:p>
            <a:r>
              <a:rPr lang="fr-BE" dirty="0" smtClean="0">
                <a:solidFill>
                  <a:schemeClr val="bg1"/>
                </a:solidFill>
              </a:rPr>
              <a:t>Manage </a:t>
            </a:r>
            <a:r>
              <a:rPr lang="fr-BE" dirty="0" err="1" smtClean="0">
                <a:solidFill>
                  <a:schemeClr val="bg1"/>
                </a:solidFill>
              </a:rPr>
              <a:t>gracefully</a:t>
            </a:r>
            <a:r>
              <a:rPr lang="fr-BE" dirty="0" smtClean="0">
                <a:solidFill>
                  <a:schemeClr val="bg1"/>
                </a:solidFill>
              </a:rPr>
              <a:t> and (</a:t>
            </a:r>
            <a:r>
              <a:rPr lang="fr-BE" dirty="0" err="1" smtClean="0">
                <a:solidFill>
                  <a:schemeClr val="bg1"/>
                </a:solidFill>
              </a:rPr>
              <a:t>reactively</a:t>
            </a:r>
            <a:r>
              <a:rPr lang="fr-BE" dirty="0" smtClean="0">
                <a:solidFill>
                  <a:schemeClr val="bg1"/>
                </a:solidFill>
              </a:rPr>
              <a:t>) </a:t>
            </a:r>
            <a:r>
              <a:rPr lang="fr-BE" dirty="0" err="1" smtClean="0">
                <a:solidFill>
                  <a:schemeClr val="bg1"/>
                </a:solidFill>
              </a:rPr>
              <a:t>suddent</a:t>
            </a:r>
            <a:r>
              <a:rPr lang="fr-BE" dirty="0" smtClean="0">
                <a:solidFill>
                  <a:schemeClr val="bg1"/>
                </a:solidFill>
              </a:rPr>
              <a:t> connections and </a:t>
            </a:r>
            <a:r>
              <a:rPr lang="fr-BE" dirty="0" err="1" smtClean="0">
                <a:solidFill>
                  <a:schemeClr val="bg1"/>
                </a:solidFill>
              </a:rPr>
              <a:t>disconnections</a:t>
            </a:r>
            <a:r>
              <a:rPr lang="fr-BE" dirty="0" smtClean="0">
                <a:solidFill>
                  <a:schemeClr val="bg1"/>
                </a:solidFill>
              </a:rPr>
              <a:t> of a </a:t>
            </a:r>
            <a:r>
              <a:rPr lang="fr-BE" dirty="0" err="1" smtClean="0">
                <a:solidFill>
                  <a:schemeClr val="bg1"/>
                </a:solidFill>
              </a:rPr>
              <a:t>sensor</a:t>
            </a:r>
            <a:r>
              <a:rPr lang="fr-BE" dirty="0" smtClean="0">
                <a:solidFill>
                  <a:schemeClr val="bg1"/>
                </a:solidFill>
              </a:rPr>
              <a:t> sources</a:t>
            </a:r>
          </a:p>
          <a:p>
            <a:endParaRPr lang="fr-BE" dirty="0" smtClean="0">
              <a:solidFill>
                <a:schemeClr val="bg1"/>
              </a:solidFill>
            </a:endParaRPr>
          </a:p>
          <a:p>
            <a:endParaRPr lang="fr-BE" dirty="0" smtClean="0">
              <a:solidFill>
                <a:schemeClr val="bg1"/>
              </a:solidFill>
            </a:endParaRPr>
          </a:p>
          <a:p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228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06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ctrTitle" idx="4294967295"/>
          </p:nvPr>
        </p:nvSpPr>
        <p:spPr>
          <a:xfrm>
            <a:off x="186699" y="2655800"/>
            <a:ext cx="11063784" cy="15464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9600" dirty="0" smtClean="0"/>
              <a:t>Roue à épices</a:t>
            </a:r>
            <a:endParaRPr lang="en" sz="9600" dirty="0"/>
          </a:p>
        </p:txBody>
      </p:sp>
      <p:grpSp>
        <p:nvGrpSpPr>
          <p:cNvPr id="30" name="Shape 770"/>
          <p:cNvGrpSpPr/>
          <p:nvPr/>
        </p:nvGrpSpPr>
        <p:grpSpPr>
          <a:xfrm>
            <a:off x="555544" y="346509"/>
            <a:ext cx="839713" cy="1371035"/>
            <a:chOff x="6718575" y="2318625"/>
            <a:chExt cx="256950" cy="407375"/>
          </a:xfrm>
          <a:solidFill>
            <a:srgbClr val="FFFF00"/>
          </a:solidFill>
        </p:grpSpPr>
        <p:sp>
          <p:nvSpPr>
            <p:cNvPr id="31" name="Shape 77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" name="Shape 77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Shape 77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Shape 77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Shape 77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Shape 77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" name="Shape 77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" name="Shape 77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9" name="Groupe 38"/>
          <p:cNvGrpSpPr/>
          <p:nvPr/>
        </p:nvGrpSpPr>
        <p:grpSpPr>
          <a:xfrm>
            <a:off x="5689468" y="1013404"/>
            <a:ext cx="5418809" cy="2956835"/>
            <a:chOff x="5689468" y="1013404"/>
            <a:chExt cx="5418809" cy="2956835"/>
          </a:xfrm>
        </p:grpSpPr>
        <p:sp>
          <p:nvSpPr>
            <p:cNvPr id="40" name="Shape 151"/>
            <p:cNvSpPr/>
            <p:nvPr/>
          </p:nvSpPr>
          <p:spPr>
            <a:xfrm rot="9835936">
              <a:off x="8774369" y="3458347"/>
              <a:ext cx="216969" cy="20717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41" name="Shape 152"/>
            <p:cNvGrpSpPr/>
            <p:nvPr/>
          </p:nvGrpSpPr>
          <p:grpSpPr>
            <a:xfrm>
              <a:off x="6666917" y="1451565"/>
              <a:ext cx="216912" cy="217225"/>
              <a:chOff x="5294400" y="974850"/>
              <a:chExt cx="416500" cy="417100"/>
            </a:xfrm>
          </p:grpSpPr>
          <p:sp>
            <p:nvSpPr>
              <p:cNvPr id="63" name="Shape 153"/>
              <p:cNvSpPr/>
              <p:nvPr/>
            </p:nvSpPr>
            <p:spPr>
              <a:xfrm>
                <a:off x="5325450" y="997975"/>
                <a:ext cx="151650" cy="154700"/>
              </a:xfrm>
              <a:custGeom>
                <a:avLst/>
                <a:gdLst/>
                <a:ahLst/>
                <a:cxnLst/>
                <a:rect l="0" t="0" r="0" b="0"/>
                <a:pathLst>
                  <a:path w="6066" h="6188" fill="none" extrusionOk="0">
                    <a:moveTo>
                      <a:pt x="2680" y="74"/>
                    </a:moveTo>
                    <a:lnTo>
                      <a:pt x="2680" y="74"/>
                    </a:lnTo>
                    <a:lnTo>
                      <a:pt x="2607" y="1"/>
                    </a:lnTo>
                    <a:lnTo>
                      <a:pt x="2534" y="1"/>
                    </a:lnTo>
                    <a:lnTo>
                      <a:pt x="2461" y="25"/>
                    </a:lnTo>
                    <a:lnTo>
                      <a:pt x="2436" y="147"/>
                    </a:lnTo>
                    <a:lnTo>
                      <a:pt x="2095" y="1803"/>
                    </a:lnTo>
                    <a:lnTo>
                      <a:pt x="2095" y="1803"/>
                    </a:lnTo>
                    <a:lnTo>
                      <a:pt x="2047" y="1925"/>
                    </a:lnTo>
                    <a:lnTo>
                      <a:pt x="1974" y="2047"/>
                    </a:lnTo>
                    <a:lnTo>
                      <a:pt x="1852" y="2169"/>
                    </a:lnTo>
                    <a:lnTo>
                      <a:pt x="1730" y="2217"/>
                    </a:lnTo>
                    <a:lnTo>
                      <a:pt x="123" y="2753"/>
                    </a:lnTo>
                    <a:lnTo>
                      <a:pt x="123" y="2753"/>
                    </a:lnTo>
                    <a:lnTo>
                      <a:pt x="25" y="2826"/>
                    </a:lnTo>
                    <a:lnTo>
                      <a:pt x="1" y="2875"/>
                    </a:lnTo>
                    <a:lnTo>
                      <a:pt x="25" y="2948"/>
                    </a:lnTo>
                    <a:lnTo>
                      <a:pt x="98" y="3021"/>
                    </a:lnTo>
                    <a:lnTo>
                      <a:pt x="1584" y="3849"/>
                    </a:lnTo>
                    <a:lnTo>
                      <a:pt x="1584" y="3849"/>
                    </a:lnTo>
                    <a:lnTo>
                      <a:pt x="1706" y="3922"/>
                    </a:lnTo>
                    <a:lnTo>
                      <a:pt x="1803" y="4044"/>
                    </a:lnTo>
                    <a:lnTo>
                      <a:pt x="1852" y="4190"/>
                    </a:lnTo>
                    <a:lnTo>
                      <a:pt x="1876" y="4312"/>
                    </a:lnTo>
                    <a:lnTo>
                      <a:pt x="1901" y="6017"/>
                    </a:lnTo>
                    <a:lnTo>
                      <a:pt x="1901" y="6017"/>
                    </a:lnTo>
                    <a:lnTo>
                      <a:pt x="1925" y="6114"/>
                    </a:lnTo>
                    <a:lnTo>
                      <a:pt x="1974" y="6187"/>
                    </a:lnTo>
                    <a:lnTo>
                      <a:pt x="2047" y="6187"/>
                    </a:lnTo>
                    <a:lnTo>
                      <a:pt x="2120" y="6114"/>
                    </a:lnTo>
                    <a:lnTo>
                      <a:pt x="3362" y="4969"/>
                    </a:lnTo>
                    <a:lnTo>
                      <a:pt x="3362" y="4969"/>
                    </a:lnTo>
                    <a:lnTo>
                      <a:pt x="3484" y="4872"/>
                    </a:lnTo>
                    <a:lnTo>
                      <a:pt x="3630" y="4823"/>
                    </a:lnTo>
                    <a:lnTo>
                      <a:pt x="3776" y="4823"/>
                    </a:lnTo>
                    <a:lnTo>
                      <a:pt x="3922" y="4848"/>
                    </a:lnTo>
                    <a:lnTo>
                      <a:pt x="5530" y="5335"/>
                    </a:lnTo>
                    <a:lnTo>
                      <a:pt x="5530" y="5335"/>
                    </a:lnTo>
                    <a:lnTo>
                      <a:pt x="5651" y="5359"/>
                    </a:lnTo>
                    <a:lnTo>
                      <a:pt x="5700" y="5335"/>
                    </a:lnTo>
                    <a:lnTo>
                      <a:pt x="5724" y="5262"/>
                    </a:lnTo>
                    <a:lnTo>
                      <a:pt x="5700" y="5164"/>
                    </a:lnTo>
                    <a:lnTo>
                      <a:pt x="4994" y="3606"/>
                    </a:lnTo>
                    <a:lnTo>
                      <a:pt x="4994" y="3606"/>
                    </a:lnTo>
                    <a:lnTo>
                      <a:pt x="4945" y="3484"/>
                    </a:lnTo>
                    <a:lnTo>
                      <a:pt x="4945" y="3338"/>
                    </a:lnTo>
                    <a:lnTo>
                      <a:pt x="4969" y="3191"/>
                    </a:lnTo>
                    <a:lnTo>
                      <a:pt x="5042" y="3070"/>
                    </a:lnTo>
                    <a:lnTo>
                      <a:pt x="6017" y="1681"/>
                    </a:lnTo>
                    <a:lnTo>
                      <a:pt x="6017" y="1681"/>
                    </a:lnTo>
                    <a:lnTo>
                      <a:pt x="6065" y="1584"/>
                    </a:lnTo>
                    <a:lnTo>
                      <a:pt x="6065" y="1511"/>
                    </a:lnTo>
                    <a:lnTo>
                      <a:pt x="5992" y="1462"/>
                    </a:lnTo>
                    <a:lnTo>
                      <a:pt x="5895" y="1462"/>
                    </a:lnTo>
                    <a:lnTo>
                      <a:pt x="4190" y="1657"/>
                    </a:lnTo>
                    <a:lnTo>
                      <a:pt x="4190" y="1657"/>
                    </a:lnTo>
                    <a:lnTo>
                      <a:pt x="4068" y="1657"/>
                    </a:lnTo>
                    <a:lnTo>
                      <a:pt x="3922" y="1608"/>
                    </a:lnTo>
                    <a:lnTo>
                      <a:pt x="3800" y="1535"/>
                    </a:lnTo>
                    <a:lnTo>
                      <a:pt x="3703" y="1438"/>
                    </a:lnTo>
                    <a:lnTo>
                      <a:pt x="2680" y="74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4" name="Shape 154"/>
              <p:cNvSpPr/>
              <p:nvPr/>
            </p:nvSpPr>
            <p:spPr>
              <a:xfrm>
                <a:off x="5294400" y="974850"/>
                <a:ext cx="416500" cy="417100"/>
              </a:xfrm>
              <a:custGeom>
                <a:avLst/>
                <a:gdLst/>
                <a:ahLst/>
                <a:cxnLst/>
                <a:rect l="0" t="0" r="0" b="0"/>
                <a:pathLst>
                  <a:path w="16660" h="16684" fill="none" extrusionOk="0">
                    <a:moveTo>
                      <a:pt x="4872" y="12202"/>
                    </a:moveTo>
                    <a:lnTo>
                      <a:pt x="4872" y="12202"/>
                    </a:lnTo>
                    <a:lnTo>
                      <a:pt x="5261" y="12178"/>
                    </a:lnTo>
                    <a:lnTo>
                      <a:pt x="5627" y="12154"/>
                    </a:lnTo>
                    <a:lnTo>
                      <a:pt x="5992" y="12105"/>
                    </a:lnTo>
                    <a:lnTo>
                      <a:pt x="6357" y="12032"/>
                    </a:lnTo>
                    <a:lnTo>
                      <a:pt x="6698" y="11959"/>
                    </a:lnTo>
                    <a:lnTo>
                      <a:pt x="7039" y="11861"/>
                    </a:lnTo>
                    <a:lnTo>
                      <a:pt x="7380" y="11740"/>
                    </a:lnTo>
                    <a:lnTo>
                      <a:pt x="7721" y="11618"/>
                    </a:lnTo>
                    <a:lnTo>
                      <a:pt x="8038" y="11472"/>
                    </a:lnTo>
                    <a:lnTo>
                      <a:pt x="8355" y="11301"/>
                    </a:lnTo>
                    <a:lnTo>
                      <a:pt x="8671" y="11131"/>
                    </a:lnTo>
                    <a:lnTo>
                      <a:pt x="8963" y="10936"/>
                    </a:lnTo>
                    <a:lnTo>
                      <a:pt x="9256" y="10741"/>
                    </a:lnTo>
                    <a:lnTo>
                      <a:pt x="9524" y="10522"/>
                    </a:lnTo>
                    <a:lnTo>
                      <a:pt x="9792" y="10303"/>
                    </a:lnTo>
                    <a:lnTo>
                      <a:pt x="10035" y="10059"/>
                    </a:lnTo>
                    <a:lnTo>
                      <a:pt x="10279" y="9791"/>
                    </a:lnTo>
                    <a:lnTo>
                      <a:pt x="10522" y="9523"/>
                    </a:lnTo>
                    <a:lnTo>
                      <a:pt x="10741" y="9255"/>
                    </a:lnTo>
                    <a:lnTo>
                      <a:pt x="10936" y="8963"/>
                    </a:lnTo>
                    <a:lnTo>
                      <a:pt x="11131" y="8671"/>
                    </a:lnTo>
                    <a:lnTo>
                      <a:pt x="11302" y="8379"/>
                    </a:lnTo>
                    <a:lnTo>
                      <a:pt x="11472" y="8062"/>
                    </a:lnTo>
                    <a:lnTo>
                      <a:pt x="11618" y="7721"/>
                    </a:lnTo>
                    <a:lnTo>
                      <a:pt x="11740" y="7404"/>
                    </a:lnTo>
                    <a:lnTo>
                      <a:pt x="11862" y="7063"/>
                    </a:lnTo>
                    <a:lnTo>
                      <a:pt x="11959" y="6722"/>
                    </a:lnTo>
                    <a:lnTo>
                      <a:pt x="12032" y="6357"/>
                    </a:lnTo>
                    <a:lnTo>
                      <a:pt x="12105" y="5992"/>
                    </a:lnTo>
                    <a:lnTo>
                      <a:pt x="12154" y="5626"/>
                    </a:lnTo>
                    <a:lnTo>
                      <a:pt x="12178" y="5261"/>
                    </a:lnTo>
                    <a:lnTo>
                      <a:pt x="12178" y="4896"/>
                    </a:lnTo>
                    <a:lnTo>
                      <a:pt x="12178" y="4896"/>
                    </a:lnTo>
                    <a:lnTo>
                      <a:pt x="12178" y="4531"/>
                    </a:lnTo>
                    <a:lnTo>
                      <a:pt x="12154" y="4190"/>
                    </a:lnTo>
                    <a:lnTo>
                      <a:pt x="12105" y="3849"/>
                    </a:lnTo>
                    <a:lnTo>
                      <a:pt x="12057" y="3508"/>
                    </a:lnTo>
                    <a:lnTo>
                      <a:pt x="11983" y="3191"/>
                    </a:lnTo>
                    <a:lnTo>
                      <a:pt x="11886" y="2850"/>
                    </a:lnTo>
                    <a:lnTo>
                      <a:pt x="11789" y="2533"/>
                    </a:lnTo>
                    <a:lnTo>
                      <a:pt x="11691" y="2217"/>
                    </a:lnTo>
                    <a:lnTo>
                      <a:pt x="11545" y="1925"/>
                    </a:lnTo>
                    <a:lnTo>
                      <a:pt x="11423" y="1632"/>
                    </a:lnTo>
                    <a:lnTo>
                      <a:pt x="11253" y="1340"/>
                    </a:lnTo>
                    <a:lnTo>
                      <a:pt x="11107" y="1048"/>
                    </a:lnTo>
                    <a:lnTo>
                      <a:pt x="10912" y="780"/>
                    </a:lnTo>
                    <a:lnTo>
                      <a:pt x="10717" y="512"/>
                    </a:lnTo>
                    <a:lnTo>
                      <a:pt x="10303" y="0"/>
                    </a:lnTo>
                    <a:lnTo>
                      <a:pt x="10303" y="0"/>
                    </a:lnTo>
                    <a:lnTo>
                      <a:pt x="10644" y="98"/>
                    </a:lnTo>
                    <a:lnTo>
                      <a:pt x="10985" y="220"/>
                    </a:lnTo>
                    <a:lnTo>
                      <a:pt x="11642" y="463"/>
                    </a:lnTo>
                    <a:lnTo>
                      <a:pt x="12251" y="780"/>
                    </a:lnTo>
                    <a:lnTo>
                      <a:pt x="12836" y="1121"/>
                    </a:lnTo>
                    <a:lnTo>
                      <a:pt x="13396" y="1535"/>
                    </a:lnTo>
                    <a:lnTo>
                      <a:pt x="13932" y="1973"/>
                    </a:lnTo>
                    <a:lnTo>
                      <a:pt x="14419" y="2460"/>
                    </a:lnTo>
                    <a:lnTo>
                      <a:pt x="14857" y="2972"/>
                    </a:lnTo>
                    <a:lnTo>
                      <a:pt x="15271" y="3532"/>
                    </a:lnTo>
                    <a:lnTo>
                      <a:pt x="15612" y="4116"/>
                    </a:lnTo>
                    <a:lnTo>
                      <a:pt x="15929" y="4750"/>
                    </a:lnTo>
                    <a:lnTo>
                      <a:pt x="16197" y="5383"/>
                    </a:lnTo>
                    <a:lnTo>
                      <a:pt x="16294" y="5724"/>
                    </a:lnTo>
                    <a:lnTo>
                      <a:pt x="16392" y="6065"/>
                    </a:lnTo>
                    <a:lnTo>
                      <a:pt x="16465" y="6406"/>
                    </a:lnTo>
                    <a:lnTo>
                      <a:pt x="16538" y="6771"/>
                    </a:lnTo>
                    <a:lnTo>
                      <a:pt x="16587" y="7112"/>
                    </a:lnTo>
                    <a:lnTo>
                      <a:pt x="16635" y="7477"/>
                    </a:lnTo>
                    <a:lnTo>
                      <a:pt x="16660" y="7843"/>
                    </a:lnTo>
                    <a:lnTo>
                      <a:pt x="16660" y="8208"/>
                    </a:lnTo>
                    <a:lnTo>
                      <a:pt x="16660" y="8208"/>
                    </a:lnTo>
                    <a:lnTo>
                      <a:pt x="16660" y="8647"/>
                    </a:lnTo>
                    <a:lnTo>
                      <a:pt x="16611" y="9061"/>
                    </a:lnTo>
                    <a:lnTo>
                      <a:pt x="16562" y="9499"/>
                    </a:lnTo>
                    <a:lnTo>
                      <a:pt x="16489" y="9913"/>
                    </a:lnTo>
                    <a:lnTo>
                      <a:pt x="16392" y="10327"/>
                    </a:lnTo>
                    <a:lnTo>
                      <a:pt x="16294" y="10717"/>
                    </a:lnTo>
                    <a:lnTo>
                      <a:pt x="16148" y="11131"/>
                    </a:lnTo>
                    <a:lnTo>
                      <a:pt x="16002" y="11496"/>
                    </a:lnTo>
                    <a:lnTo>
                      <a:pt x="15832" y="11886"/>
                    </a:lnTo>
                    <a:lnTo>
                      <a:pt x="15637" y="12251"/>
                    </a:lnTo>
                    <a:lnTo>
                      <a:pt x="15442" y="12592"/>
                    </a:lnTo>
                    <a:lnTo>
                      <a:pt x="15223" y="12933"/>
                    </a:lnTo>
                    <a:lnTo>
                      <a:pt x="14979" y="13274"/>
                    </a:lnTo>
                    <a:lnTo>
                      <a:pt x="14736" y="13591"/>
                    </a:lnTo>
                    <a:lnTo>
                      <a:pt x="14468" y="13907"/>
                    </a:lnTo>
                    <a:lnTo>
                      <a:pt x="14175" y="14199"/>
                    </a:lnTo>
                    <a:lnTo>
                      <a:pt x="13883" y="14467"/>
                    </a:lnTo>
                    <a:lnTo>
                      <a:pt x="13591" y="14735"/>
                    </a:lnTo>
                    <a:lnTo>
                      <a:pt x="13274" y="15003"/>
                    </a:lnTo>
                    <a:lnTo>
                      <a:pt x="12933" y="15222"/>
                    </a:lnTo>
                    <a:lnTo>
                      <a:pt x="12592" y="15442"/>
                    </a:lnTo>
                    <a:lnTo>
                      <a:pt x="12227" y="15661"/>
                    </a:lnTo>
                    <a:lnTo>
                      <a:pt x="11862" y="15831"/>
                    </a:lnTo>
                    <a:lnTo>
                      <a:pt x="11496" y="16002"/>
                    </a:lnTo>
                    <a:lnTo>
                      <a:pt x="11107" y="16172"/>
                    </a:lnTo>
                    <a:lnTo>
                      <a:pt x="10717" y="16294"/>
                    </a:lnTo>
                    <a:lnTo>
                      <a:pt x="10303" y="16416"/>
                    </a:lnTo>
                    <a:lnTo>
                      <a:pt x="9913" y="16513"/>
                    </a:lnTo>
                    <a:lnTo>
                      <a:pt x="9475" y="16586"/>
                    </a:lnTo>
                    <a:lnTo>
                      <a:pt x="9061" y="16635"/>
                    </a:lnTo>
                    <a:lnTo>
                      <a:pt x="8622" y="16659"/>
                    </a:lnTo>
                    <a:lnTo>
                      <a:pt x="8208" y="16684"/>
                    </a:lnTo>
                    <a:lnTo>
                      <a:pt x="8208" y="16684"/>
                    </a:lnTo>
                    <a:lnTo>
                      <a:pt x="7819" y="16659"/>
                    </a:lnTo>
                    <a:lnTo>
                      <a:pt x="7453" y="16635"/>
                    </a:lnTo>
                    <a:lnTo>
                      <a:pt x="7112" y="16611"/>
                    </a:lnTo>
                    <a:lnTo>
                      <a:pt x="6747" y="16562"/>
                    </a:lnTo>
                    <a:lnTo>
                      <a:pt x="6406" y="16489"/>
                    </a:lnTo>
                    <a:lnTo>
                      <a:pt x="6065" y="16391"/>
                    </a:lnTo>
                    <a:lnTo>
                      <a:pt x="5724" y="16294"/>
                    </a:lnTo>
                    <a:lnTo>
                      <a:pt x="5383" y="16197"/>
                    </a:lnTo>
                    <a:lnTo>
                      <a:pt x="4726" y="15929"/>
                    </a:lnTo>
                    <a:lnTo>
                      <a:pt x="4117" y="15636"/>
                    </a:lnTo>
                    <a:lnTo>
                      <a:pt x="3532" y="15271"/>
                    </a:lnTo>
                    <a:lnTo>
                      <a:pt x="2972" y="14857"/>
                    </a:lnTo>
                    <a:lnTo>
                      <a:pt x="2436" y="14419"/>
                    </a:lnTo>
                    <a:lnTo>
                      <a:pt x="1974" y="13932"/>
                    </a:lnTo>
                    <a:lnTo>
                      <a:pt x="1511" y="13420"/>
                    </a:lnTo>
                    <a:lnTo>
                      <a:pt x="1121" y="12860"/>
                    </a:lnTo>
                    <a:lnTo>
                      <a:pt x="756" y="12275"/>
                    </a:lnTo>
                    <a:lnTo>
                      <a:pt x="464" y="11642"/>
                    </a:lnTo>
                    <a:lnTo>
                      <a:pt x="196" y="10985"/>
                    </a:lnTo>
                    <a:lnTo>
                      <a:pt x="98" y="10668"/>
                    </a:lnTo>
                    <a:lnTo>
                      <a:pt x="1" y="10327"/>
                    </a:lnTo>
                    <a:lnTo>
                      <a:pt x="1" y="10327"/>
                    </a:lnTo>
                    <a:lnTo>
                      <a:pt x="488" y="10741"/>
                    </a:lnTo>
                    <a:lnTo>
                      <a:pt x="756" y="10936"/>
                    </a:lnTo>
                    <a:lnTo>
                      <a:pt x="1048" y="11106"/>
                    </a:lnTo>
                    <a:lnTo>
                      <a:pt x="1316" y="11277"/>
                    </a:lnTo>
                    <a:lnTo>
                      <a:pt x="1608" y="11423"/>
                    </a:lnTo>
                    <a:lnTo>
                      <a:pt x="1901" y="11569"/>
                    </a:lnTo>
                    <a:lnTo>
                      <a:pt x="2217" y="11691"/>
                    </a:lnTo>
                    <a:lnTo>
                      <a:pt x="2534" y="11813"/>
                    </a:lnTo>
                    <a:lnTo>
                      <a:pt x="2850" y="11910"/>
                    </a:lnTo>
                    <a:lnTo>
                      <a:pt x="3167" y="11983"/>
                    </a:lnTo>
                    <a:lnTo>
                      <a:pt x="3508" y="12056"/>
                    </a:lnTo>
                    <a:lnTo>
                      <a:pt x="3849" y="12129"/>
                    </a:lnTo>
                    <a:lnTo>
                      <a:pt x="4190" y="12154"/>
                    </a:lnTo>
                    <a:lnTo>
                      <a:pt x="4531" y="12178"/>
                    </a:lnTo>
                    <a:lnTo>
                      <a:pt x="4872" y="12202"/>
                    </a:lnTo>
                    <a:lnTo>
                      <a:pt x="4872" y="12202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2" name="Shape 155"/>
            <p:cNvGrpSpPr/>
            <p:nvPr/>
          </p:nvGrpSpPr>
          <p:grpSpPr>
            <a:xfrm>
              <a:off x="9425293" y="2287043"/>
              <a:ext cx="1682984" cy="1683196"/>
              <a:chOff x="6643075" y="3664250"/>
              <a:chExt cx="407950" cy="407975"/>
            </a:xfrm>
          </p:grpSpPr>
          <p:sp>
            <p:nvSpPr>
              <p:cNvPr id="61" name="Shape 156"/>
              <p:cNvSpPr/>
              <p:nvPr/>
            </p:nvSpPr>
            <p:spPr>
              <a:xfrm>
                <a:off x="6794075" y="3815250"/>
                <a:ext cx="211300" cy="211300"/>
              </a:xfrm>
              <a:custGeom>
                <a:avLst/>
                <a:gdLst/>
                <a:ahLst/>
                <a:cxnLst/>
                <a:rect l="0" t="0" r="0" b="0"/>
                <a:pathLst>
                  <a:path w="8452" h="8452" fill="none" extrusionOk="0">
                    <a:moveTo>
                      <a:pt x="0" y="8135"/>
                    </a:moveTo>
                    <a:lnTo>
                      <a:pt x="0" y="8135"/>
                    </a:lnTo>
                    <a:lnTo>
                      <a:pt x="438" y="8257"/>
                    </a:lnTo>
                    <a:lnTo>
                      <a:pt x="852" y="8354"/>
                    </a:lnTo>
                    <a:lnTo>
                      <a:pt x="1291" y="8403"/>
                    </a:lnTo>
                    <a:lnTo>
                      <a:pt x="1729" y="8452"/>
                    </a:lnTo>
                    <a:lnTo>
                      <a:pt x="2168" y="8452"/>
                    </a:lnTo>
                    <a:lnTo>
                      <a:pt x="2606" y="8427"/>
                    </a:lnTo>
                    <a:lnTo>
                      <a:pt x="3020" y="8378"/>
                    </a:lnTo>
                    <a:lnTo>
                      <a:pt x="3458" y="8281"/>
                    </a:lnTo>
                    <a:lnTo>
                      <a:pt x="3872" y="8184"/>
                    </a:lnTo>
                    <a:lnTo>
                      <a:pt x="4311" y="8037"/>
                    </a:lnTo>
                    <a:lnTo>
                      <a:pt x="4701" y="7867"/>
                    </a:lnTo>
                    <a:lnTo>
                      <a:pt x="5115" y="7672"/>
                    </a:lnTo>
                    <a:lnTo>
                      <a:pt x="5504" y="7429"/>
                    </a:lnTo>
                    <a:lnTo>
                      <a:pt x="5870" y="7185"/>
                    </a:lnTo>
                    <a:lnTo>
                      <a:pt x="6235" y="6893"/>
                    </a:lnTo>
                    <a:lnTo>
                      <a:pt x="6576" y="6576"/>
                    </a:lnTo>
                    <a:lnTo>
                      <a:pt x="6576" y="6576"/>
                    </a:lnTo>
                    <a:lnTo>
                      <a:pt x="6892" y="6235"/>
                    </a:lnTo>
                    <a:lnTo>
                      <a:pt x="7185" y="5870"/>
                    </a:lnTo>
                    <a:lnTo>
                      <a:pt x="7428" y="5505"/>
                    </a:lnTo>
                    <a:lnTo>
                      <a:pt x="7672" y="5115"/>
                    </a:lnTo>
                    <a:lnTo>
                      <a:pt x="7867" y="4701"/>
                    </a:lnTo>
                    <a:lnTo>
                      <a:pt x="8037" y="4311"/>
                    </a:lnTo>
                    <a:lnTo>
                      <a:pt x="8183" y="3873"/>
                    </a:lnTo>
                    <a:lnTo>
                      <a:pt x="8281" y="3459"/>
                    </a:lnTo>
                    <a:lnTo>
                      <a:pt x="8378" y="3020"/>
                    </a:lnTo>
                    <a:lnTo>
                      <a:pt x="8427" y="2606"/>
                    </a:lnTo>
                    <a:lnTo>
                      <a:pt x="8451" y="2168"/>
                    </a:lnTo>
                    <a:lnTo>
                      <a:pt x="8451" y="1730"/>
                    </a:lnTo>
                    <a:lnTo>
                      <a:pt x="8402" y="1291"/>
                    </a:lnTo>
                    <a:lnTo>
                      <a:pt x="8354" y="853"/>
                    </a:lnTo>
                    <a:lnTo>
                      <a:pt x="8256" y="439"/>
                    </a:lnTo>
                    <a:lnTo>
                      <a:pt x="813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2" name="Shape 157"/>
              <p:cNvSpPr/>
              <p:nvPr/>
            </p:nvSpPr>
            <p:spPr>
              <a:xfrm>
                <a:off x="6643075" y="3664250"/>
                <a:ext cx="407950" cy="407975"/>
              </a:xfrm>
              <a:custGeom>
                <a:avLst/>
                <a:gdLst/>
                <a:ahLst/>
                <a:cxnLst/>
                <a:rect l="0" t="0" r="0" b="0"/>
                <a:pathLst>
                  <a:path w="16318" h="16319" fill="none" extrusionOk="0">
                    <a:moveTo>
                      <a:pt x="16074" y="244"/>
                    </a:moveTo>
                    <a:lnTo>
                      <a:pt x="16074" y="244"/>
                    </a:lnTo>
                    <a:lnTo>
                      <a:pt x="15928" y="122"/>
                    </a:lnTo>
                    <a:lnTo>
                      <a:pt x="15758" y="49"/>
                    </a:lnTo>
                    <a:lnTo>
                      <a:pt x="15538" y="0"/>
                    </a:lnTo>
                    <a:lnTo>
                      <a:pt x="15319" y="0"/>
                    </a:lnTo>
                    <a:lnTo>
                      <a:pt x="15051" y="25"/>
                    </a:lnTo>
                    <a:lnTo>
                      <a:pt x="14759" y="73"/>
                    </a:lnTo>
                    <a:lnTo>
                      <a:pt x="14442" y="171"/>
                    </a:lnTo>
                    <a:lnTo>
                      <a:pt x="14102" y="293"/>
                    </a:lnTo>
                    <a:lnTo>
                      <a:pt x="13736" y="439"/>
                    </a:lnTo>
                    <a:lnTo>
                      <a:pt x="13347" y="609"/>
                    </a:lnTo>
                    <a:lnTo>
                      <a:pt x="12957" y="828"/>
                    </a:lnTo>
                    <a:lnTo>
                      <a:pt x="12543" y="1048"/>
                    </a:lnTo>
                    <a:lnTo>
                      <a:pt x="11666" y="1608"/>
                    </a:lnTo>
                    <a:lnTo>
                      <a:pt x="10716" y="2265"/>
                    </a:lnTo>
                    <a:lnTo>
                      <a:pt x="10716" y="2265"/>
                    </a:lnTo>
                    <a:lnTo>
                      <a:pt x="10278" y="2095"/>
                    </a:lnTo>
                    <a:lnTo>
                      <a:pt x="9815" y="1949"/>
                    </a:lnTo>
                    <a:lnTo>
                      <a:pt x="9352" y="1851"/>
                    </a:lnTo>
                    <a:lnTo>
                      <a:pt x="8890" y="1778"/>
                    </a:lnTo>
                    <a:lnTo>
                      <a:pt x="8427" y="1730"/>
                    </a:lnTo>
                    <a:lnTo>
                      <a:pt x="7940" y="1730"/>
                    </a:lnTo>
                    <a:lnTo>
                      <a:pt x="7477" y="1778"/>
                    </a:lnTo>
                    <a:lnTo>
                      <a:pt x="7014" y="1827"/>
                    </a:lnTo>
                    <a:lnTo>
                      <a:pt x="6551" y="1924"/>
                    </a:lnTo>
                    <a:lnTo>
                      <a:pt x="6089" y="2070"/>
                    </a:lnTo>
                    <a:lnTo>
                      <a:pt x="5650" y="2241"/>
                    </a:lnTo>
                    <a:lnTo>
                      <a:pt x="5212" y="2436"/>
                    </a:lnTo>
                    <a:lnTo>
                      <a:pt x="4774" y="2679"/>
                    </a:lnTo>
                    <a:lnTo>
                      <a:pt x="4384" y="2972"/>
                    </a:lnTo>
                    <a:lnTo>
                      <a:pt x="3994" y="3264"/>
                    </a:lnTo>
                    <a:lnTo>
                      <a:pt x="3605" y="3605"/>
                    </a:lnTo>
                    <a:lnTo>
                      <a:pt x="3605" y="3605"/>
                    </a:lnTo>
                    <a:lnTo>
                      <a:pt x="3264" y="3995"/>
                    </a:lnTo>
                    <a:lnTo>
                      <a:pt x="2971" y="4384"/>
                    </a:lnTo>
                    <a:lnTo>
                      <a:pt x="2679" y="4774"/>
                    </a:lnTo>
                    <a:lnTo>
                      <a:pt x="2436" y="5212"/>
                    </a:lnTo>
                    <a:lnTo>
                      <a:pt x="2241" y="5651"/>
                    </a:lnTo>
                    <a:lnTo>
                      <a:pt x="2070" y="6089"/>
                    </a:lnTo>
                    <a:lnTo>
                      <a:pt x="1924" y="6552"/>
                    </a:lnTo>
                    <a:lnTo>
                      <a:pt x="1827" y="7015"/>
                    </a:lnTo>
                    <a:lnTo>
                      <a:pt x="1778" y="7477"/>
                    </a:lnTo>
                    <a:lnTo>
                      <a:pt x="1729" y="7940"/>
                    </a:lnTo>
                    <a:lnTo>
                      <a:pt x="1729" y="8427"/>
                    </a:lnTo>
                    <a:lnTo>
                      <a:pt x="1778" y="8890"/>
                    </a:lnTo>
                    <a:lnTo>
                      <a:pt x="1851" y="9353"/>
                    </a:lnTo>
                    <a:lnTo>
                      <a:pt x="1948" y="9815"/>
                    </a:lnTo>
                    <a:lnTo>
                      <a:pt x="2095" y="10278"/>
                    </a:lnTo>
                    <a:lnTo>
                      <a:pt x="2265" y="10716"/>
                    </a:lnTo>
                    <a:lnTo>
                      <a:pt x="2265" y="10716"/>
                    </a:lnTo>
                    <a:lnTo>
                      <a:pt x="1607" y="11666"/>
                    </a:lnTo>
                    <a:lnTo>
                      <a:pt x="1047" y="12543"/>
                    </a:lnTo>
                    <a:lnTo>
                      <a:pt x="828" y="12957"/>
                    </a:lnTo>
                    <a:lnTo>
                      <a:pt x="609" y="13347"/>
                    </a:lnTo>
                    <a:lnTo>
                      <a:pt x="438" y="13737"/>
                    </a:lnTo>
                    <a:lnTo>
                      <a:pt x="292" y="14102"/>
                    </a:lnTo>
                    <a:lnTo>
                      <a:pt x="170" y="14443"/>
                    </a:lnTo>
                    <a:lnTo>
                      <a:pt x="73" y="14759"/>
                    </a:lnTo>
                    <a:lnTo>
                      <a:pt x="24" y="15052"/>
                    </a:lnTo>
                    <a:lnTo>
                      <a:pt x="0" y="15320"/>
                    </a:lnTo>
                    <a:lnTo>
                      <a:pt x="0" y="15539"/>
                    </a:lnTo>
                    <a:lnTo>
                      <a:pt x="49" y="15758"/>
                    </a:lnTo>
                    <a:lnTo>
                      <a:pt x="122" y="15928"/>
                    </a:lnTo>
                    <a:lnTo>
                      <a:pt x="244" y="16075"/>
                    </a:lnTo>
                    <a:lnTo>
                      <a:pt x="244" y="16075"/>
                    </a:lnTo>
                    <a:lnTo>
                      <a:pt x="341" y="16172"/>
                    </a:lnTo>
                    <a:lnTo>
                      <a:pt x="487" y="16245"/>
                    </a:lnTo>
                    <a:lnTo>
                      <a:pt x="633" y="16294"/>
                    </a:lnTo>
                    <a:lnTo>
                      <a:pt x="804" y="16318"/>
                    </a:lnTo>
                    <a:lnTo>
                      <a:pt x="974" y="16318"/>
                    </a:lnTo>
                    <a:lnTo>
                      <a:pt x="1169" y="16318"/>
                    </a:lnTo>
                    <a:lnTo>
                      <a:pt x="1388" y="16269"/>
                    </a:lnTo>
                    <a:lnTo>
                      <a:pt x="1632" y="16221"/>
                    </a:lnTo>
                    <a:lnTo>
                      <a:pt x="2143" y="16075"/>
                    </a:lnTo>
                    <a:lnTo>
                      <a:pt x="2703" y="15831"/>
                    </a:lnTo>
                    <a:lnTo>
                      <a:pt x="3312" y="15539"/>
                    </a:lnTo>
                    <a:lnTo>
                      <a:pt x="3946" y="15149"/>
                    </a:lnTo>
                    <a:lnTo>
                      <a:pt x="4652" y="14711"/>
                    </a:lnTo>
                    <a:lnTo>
                      <a:pt x="5358" y="14224"/>
                    </a:lnTo>
                    <a:lnTo>
                      <a:pt x="6113" y="13663"/>
                    </a:lnTo>
                    <a:lnTo>
                      <a:pt x="6892" y="13055"/>
                    </a:lnTo>
                    <a:lnTo>
                      <a:pt x="7696" y="12397"/>
                    </a:lnTo>
                    <a:lnTo>
                      <a:pt x="8500" y="11691"/>
                    </a:lnTo>
                    <a:lnTo>
                      <a:pt x="9304" y="10936"/>
                    </a:lnTo>
                    <a:lnTo>
                      <a:pt x="10132" y="10132"/>
                    </a:lnTo>
                    <a:lnTo>
                      <a:pt x="10132" y="10132"/>
                    </a:lnTo>
                    <a:lnTo>
                      <a:pt x="10935" y="9304"/>
                    </a:lnTo>
                    <a:lnTo>
                      <a:pt x="11690" y="8500"/>
                    </a:lnTo>
                    <a:lnTo>
                      <a:pt x="12397" y="7696"/>
                    </a:lnTo>
                    <a:lnTo>
                      <a:pt x="13054" y="6893"/>
                    </a:lnTo>
                    <a:lnTo>
                      <a:pt x="13663" y="6113"/>
                    </a:lnTo>
                    <a:lnTo>
                      <a:pt x="14223" y="5358"/>
                    </a:lnTo>
                    <a:lnTo>
                      <a:pt x="14710" y="4652"/>
                    </a:lnTo>
                    <a:lnTo>
                      <a:pt x="15149" y="3946"/>
                    </a:lnTo>
                    <a:lnTo>
                      <a:pt x="15538" y="3313"/>
                    </a:lnTo>
                    <a:lnTo>
                      <a:pt x="15831" y="2704"/>
                    </a:lnTo>
                    <a:lnTo>
                      <a:pt x="16074" y="2144"/>
                    </a:lnTo>
                    <a:lnTo>
                      <a:pt x="16220" y="1632"/>
                    </a:lnTo>
                    <a:lnTo>
                      <a:pt x="16269" y="1389"/>
                    </a:lnTo>
                    <a:lnTo>
                      <a:pt x="16318" y="1169"/>
                    </a:lnTo>
                    <a:lnTo>
                      <a:pt x="16318" y="975"/>
                    </a:lnTo>
                    <a:lnTo>
                      <a:pt x="16318" y="804"/>
                    </a:lnTo>
                    <a:lnTo>
                      <a:pt x="16293" y="634"/>
                    </a:lnTo>
                    <a:lnTo>
                      <a:pt x="16245" y="487"/>
                    </a:lnTo>
                    <a:lnTo>
                      <a:pt x="16172" y="341"/>
                    </a:lnTo>
                    <a:lnTo>
                      <a:pt x="16074" y="244"/>
                    </a:lnTo>
                    <a:lnTo>
                      <a:pt x="16074" y="244"/>
                    </a:lnTo>
                    <a:close/>
                    <a:moveTo>
                      <a:pt x="1827" y="13810"/>
                    </a:moveTo>
                    <a:lnTo>
                      <a:pt x="1827" y="13810"/>
                    </a:lnTo>
                    <a:lnTo>
                      <a:pt x="1754" y="13737"/>
                    </a:lnTo>
                    <a:lnTo>
                      <a:pt x="1729" y="13639"/>
                    </a:lnTo>
                    <a:lnTo>
                      <a:pt x="1681" y="13542"/>
                    </a:lnTo>
                    <a:lnTo>
                      <a:pt x="1681" y="13444"/>
                    </a:lnTo>
                    <a:lnTo>
                      <a:pt x="1681" y="13176"/>
                    </a:lnTo>
                    <a:lnTo>
                      <a:pt x="1754" y="12884"/>
                    </a:lnTo>
                    <a:lnTo>
                      <a:pt x="1875" y="12519"/>
                    </a:lnTo>
                    <a:lnTo>
                      <a:pt x="2046" y="12153"/>
                    </a:lnTo>
                    <a:lnTo>
                      <a:pt x="2265" y="11715"/>
                    </a:lnTo>
                    <a:lnTo>
                      <a:pt x="2533" y="11277"/>
                    </a:lnTo>
                    <a:lnTo>
                      <a:pt x="2533" y="11277"/>
                    </a:lnTo>
                    <a:lnTo>
                      <a:pt x="2752" y="11642"/>
                    </a:lnTo>
                    <a:lnTo>
                      <a:pt x="3020" y="12007"/>
                    </a:lnTo>
                    <a:lnTo>
                      <a:pt x="3288" y="12373"/>
                    </a:lnTo>
                    <a:lnTo>
                      <a:pt x="3605" y="12714"/>
                    </a:lnTo>
                    <a:lnTo>
                      <a:pt x="3605" y="12714"/>
                    </a:lnTo>
                    <a:lnTo>
                      <a:pt x="3897" y="12957"/>
                    </a:lnTo>
                    <a:lnTo>
                      <a:pt x="4165" y="13201"/>
                    </a:lnTo>
                    <a:lnTo>
                      <a:pt x="4165" y="13201"/>
                    </a:lnTo>
                    <a:lnTo>
                      <a:pt x="3751" y="13444"/>
                    </a:lnTo>
                    <a:lnTo>
                      <a:pt x="3361" y="13639"/>
                    </a:lnTo>
                    <a:lnTo>
                      <a:pt x="3020" y="13785"/>
                    </a:lnTo>
                    <a:lnTo>
                      <a:pt x="2679" y="13883"/>
                    </a:lnTo>
                    <a:lnTo>
                      <a:pt x="2411" y="13956"/>
                    </a:lnTo>
                    <a:lnTo>
                      <a:pt x="2168" y="13956"/>
                    </a:lnTo>
                    <a:lnTo>
                      <a:pt x="2070" y="13931"/>
                    </a:lnTo>
                    <a:lnTo>
                      <a:pt x="1973" y="13907"/>
                    </a:lnTo>
                    <a:lnTo>
                      <a:pt x="1900" y="13858"/>
                    </a:lnTo>
                    <a:lnTo>
                      <a:pt x="1827" y="13810"/>
                    </a:lnTo>
                    <a:lnTo>
                      <a:pt x="1827" y="13810"/>
                    </a:lnTo>
                    <a:close/>
                    <a:moveTo>
                      <a:pt x="8159" y="4482"/>
                    </a:moveTo>
                    <a:lnTo>
                      <a:pt x="8159" y="4482"/>
                    </a:lnTo>
                    <a:lnTo>
                      <a:pt x="8037" y="4482"/>
                    </a:lnTo>
                    <a:lnTo>
                      <a:pt x="7940" y="4433"/>
                    </a:lnTo>
                    <a:lnTo>
                      <a:pt x="7842" y="4384"/>
                    </a:lnTo>
                    <a:lnTo>
                      <a:pt x="7745" y="4311"/>
                    </a:lnTo>
                    <a:lnTo>
                      <a:pt x="7672" y="4238"/>
                    </a:lnTo>
                    <a:lnTo>
                      <a:pt x="7623" y="4141"/>
                    </a:lnTo>
                    <a:lnTo>
                      <a:pt x="7574" y="4019"/>
                    </a:lnTo>
                    <a:lnTo>
                      <a:pt x="7574" y="3897"/>
                    </a:lnTo>
                    <a:lnTo>
                      <a:pt x="7574" y="3897"/>
                    </a:lnTo>
                    <a:lnTo>
                      <a:pt x="7574" y="3775"/>
                    </a:lnTo>
                    <a:lnTo>
                      <a:pt x="7623" y="3678"/>
                    </a:lnTo>
                    <a:lnTo>
                      <a:pt x="7672" y="3580"/>
                    </a:lnTo>
                    <a:lnTo>
                      <a:pt x="7745" y="3483"/>
                    </a:lnTo>
                    <a:lnTo>
                      <a:pt x="7842" y="3410"/>
                    </a:lnTo>
                    <a:lnTo>
                      <a:pt x="7940" y="3361"/>
                    </a:lnTo>
                    <a:lnTo>
                      <a:pt x="8037" y="3337"/>
                    </a:lnTo>
                    <a:lnTo>
                      <a:pt x="8159" y="3313"/>
                    </a:lnTo>
                    <a:lnTo>
                      <a:pt x="8159" y="3313"/>
                    </a:lnTo>
                    <a:lnTo>
                      <a:pt x="8281" y="3337"/>
                    </a:lnTo>
                    <a:lnTo>
                      <a:pt x="8378" y="3361"/>
                    </a:lnTo>
                    <a:lnTo>
                      <a:pt x="8476" y="3410"/>
                    </a:lnTo>
                    <a:lnTo>
                      <a:pt x="8573" y="3483"/>
                    </a:lnTo>
                    <a:lnTo>
                      <a:pt x="8646" y="3580"/>
                    </a:lnTo>
                    <a:lnTo>
                      <a:pt x="8695" y="3678"/>
                    </a:lnTo>
                    <a:lnTo>
                      <a:pt x="8743" y="3775"/>
                    </a:lnTo>
                    <a:lnTo>
                      <a:pt x="8743" y="3897"/>
                    </a:lnTo>
                    <a:lnTo>
                      <a:pt x="8743" y="3897"/>
                    </a:lnTo>
                    <a:lnTo>
                      <a:pt x="8743" y="4019"/>
                    </a:lnTo>
                    <a:lnTo>
                      <a:pt x="8695" y="4141"/>
                    </a:lnTo>
                    <a:lnTo>
                      <a:pt x="8646" y="4238"/>
                    </a:lnTo>
                    <a:lnTo>
                      <a:pt x="8573" y="4311"/>
                    </a:lnTo>
                    <a:lnTo>
                      <a:pt x="8476" y="4384"/>
                    </a:lnTo>
                    <a:lnTo>
                      <a:pt x="8378" y="4433"/>
                    </a:lnTo>
                    <a:lnTo>
                      <a:pt x="8281" y="4482"/>
                    </a:lnTo>
                    <a:lnTo>
                      <a:pt x="8159" y="4482"/>
                    </a:lnTo>
                    <a:lnTo>
                      <a:pt x="8159" y="4482"/>
                    </a:lnTo>
                    <a:close/>
                    <a:moveTo>
                      <a:pt x="9133" y="5943"/>
                    </a:moveTo>
                    <a:lnTo>
                      <a:pt x="9133" y="5943"/>
                    </a:lnTo>
                    <a:lnTo>
                      <a:pt x="9036" y="5943"/>
                    </a:lnTo>
                    <a:lnTo>
                      <a:pt x="8963" y="5919"/>
                    </a:lnTo>
                    <a:lnTo>
                      <a:pt x="8841" y="5846"/>
                    </a:lnTo>
                    <a:lnTo>
                      <a:pt x="8768" y="5724"/>
                    </a:lnTo>
                    <a:lnTo>
                      <a:pt x="8743" y="5651"/>
                    </a:lnTo>
                    <a:lnTo>
                      <a:pt x="8743" y="5553"/>
                    </a:lnTo>
                    <a:lnTo>
                      <a:pt x="8743" y="5553"/>
                    </a:lnTo>
                    <a:lnTo>
                      <a:pt x="8743" y="5480"/>
                    </a:lnTo>
                    <a:lnTo>
                      <a:pt x="8768" y="5407"/>
                    </a:lnTo>
                    <a:lnTo>
                      <a:pt x="8841" y="5285"/>
                    </a:lnTo>
                    <a:lnTo>
                      <a:pt x="8963" y="5212"/>
                    </a:lnTo>
                    <a:lnTo>
                      <a:pt x="9036" y="5188"/>
                    </a:lnTo>
                    <a:lnTo>
                      <a:pt x="9133" y="5164"/>
                    </a:lnTo>
                    <a:lnTo>
                      <a:pt x="9133" y="5164"/>
                    </a:lnTo>
                    <a:lnTo>
                      <a:pt x="9206" y="5188"/>
                    </a:lnTo>
                    <a:lnTo>
                      <a:pt x="9279" y="5212"/>
                    </a:lnTo>
                    <a:lnTo>
                      <a:pt x="9401" y="5285"/>
                    </a:lnTo>
                    <a:lnTo>
                      <a:pt x="9474" y="5407"/>
                    </a:lnTo>
                    <a:lnTo>
                      <a:pt x="9498" y="5480"/>
                    </a:lnTo>
                    <a:lnTo>
                      <a:pt x="9523" y="5553"/>
                    </a:lnTo>
                    <a:lnTo>
                      <a:pt x="9523" y="5553"/>
                    </a:lnTo>
                    <a:lnTo>
                      <a:pt x="9498" y="5651"/>
                    </a:lnTo>
                    <a:lnTo>
                      <a:pt x="9474" y="5724"/>
                    </a:lnTo>
                    <a:lnTo>
                      <a:pt x="9401" y="5846"/>
                    </a:lnTo>
                    <a:lnTo>
                      <a:pt x="9279" y="5919"/>
                    </a:lnTo>
                    <a:lnTo>
                      <a:pt x="9206" y="5943"/>
                    </a:lnTo>
                    <a:lnTo>
                      <a:pt x="9133" y="5943"/>
                    </a:lnTo>
                    <a:lnTo>
                      <a:pt x="9133" y="5943"/>
                    </a:lnTo>
                    <a:close/>
                    <a:moveTo>
                      <a:pt x="9986" y="4409"/>
                    </a:moveTo>
                    <a:lnTo>
                      <a:pt x="9986" y="4409"/>
                    </a:lnTo>
                    <a:lnTo>
                      <a:pt x="9888" y="4409"/>
                    </a:lnTo>
                    <a:lnTo>
                      <a:pt x="9815" y="4384"/>
                    </a:lnTo>
                    <a:lnTo>
                      <a:pt x="9693" y="4287"/>
                    </a:lnTo>
                    <a:lnTo>
                      <a:pt x="9620" y="4165"/>
                    </a:lnTo>
                    <a:lnTo>
                      <a:pt x="9596" y="4092"/>
                    </a:lnTo>
                    <a:lnTo>
                      <a:pt x="9596" y="4019"/>
                    </a:lnTo>
                    <a:lnTo>
                      <a:pt x="9596" y="4019"/>
                    </a:lnTo>
                    <a:lnTo>
                      <a:pt x="9596" y="3946"/>
                    </a:lnTo>
                    <a:lnTo>
                      <a:pt x="9620" y="3873"/>
                    </a:lnTo>
                    <a:lnTo>
                      <a:pt x="9693" y="3751"/>
                    </a:lnTo>
                    <a:lnTo>
                      <a:pt x="9815" y="3654"/>
                    </a:lnTo>
                    <a:lnTo>
                      <a:pt x="9888" y="3629"/>
                    </a:lnTo>
                    <a:lnTo>
                      <a:pt x="9986" y="3629"/>
                    </a:lnTo>
                    <a:lnTo>
                      <a:pt x="9986" y="3629"/>
                    </a:lnTo>
                    <a:lnTo>
                      <a:pt x="10059" y="3629"/>
                    </a:lnTo>
                    <a:lnTo>
                      <a:pt x="10132" y="3654"/>
                    </a:lnTo>
                    <a:lnTo>
                      <a:pt x="10253" y="3751"/>
                    </a:lnTo>
                    <a:lnTo>
                      <a:pt x="10327" y="3873"/>
                    </a:lnTo>
                    <a:lnTo>
                      <a:pt x="10351" y="3946"/>
                    </a:lnTo>
                    <a:lnTo>
                      <a:pt x="10375" y="4019"/>
                    </a:lnTo>
                    <a:lnTo>
                      <a:pt x="10375" y="4019"/>
                    </a:lnTo>
                    <a:lnTo>
                      <a:pt x="10351" y="4092"/>
                    </a:lnTo>
                    <a:lnTo>
                      <a:pt x="10327" y="4165"/>
                    </a:lnTo>
                    <a:lnTo>
                      <a:pt x="10253" y="4287"/>
                    </a:lnTo>
                    <a:lnTo>
                      <a:pt x="10132" y="4384"/>
                    </a:lnTo>
                    <a:lnTo>
                      <a:pt x="10059" y="4409"/>
                    </a:lnTo>
                    <a:lnTo>
                      <a:pt x="9986" y="4409"/>
                    </a:lnTo>
                    <a:lnTo>
                      <a:pt x="9986" y="4409"/>
                    </a:lnTo>
                    <a:close/>
                    <a:moveTo>
                      <a:pt x="13200" y="4165"/>
                    </a:moveTo>
                    <a:lnTo>
                      <a:pt x="13200" y="4165"/>
                    </a:lnTo>
                    <a:lnTo>
                      <a:pt x="12957" y="3897"/>
                    </a:lnTo>
                    <a:lnTo>
                      <a:pt x="12713" y="3605"/>
                    </a:lnTo>
                    <a:lnTo>
                      <a:pt x="12713" y="3605"/>
                    </a:lnTo>
                    <a:lnTo>
                      <a:pt x="12372" y="3288"/>
                    </a:lnTo>
                    <a:lnTo>
                      <a:pt x="12007" y="3020"/>
                    </a:lnTo>
                    <a:lnTo>
                      <a:pt x="11642" y="2752"/>
                    </a:lnTo>
                    <a:lnTo>
                      <a:pt x="11276" y="2533"/>
                    </a:lnTo>
                    <a:lnTo>
                      <a:pt x="11276" y="2533"/>
                    </a:lnTo>
                    <a:lnTo>
                      <a:pt x="11715" y="2265"/>
                    </a:lnTo>
                    <a:lnTo>
                      <a:pt x="12153" y="2046"/>
                    </a:lnTo>
                    <a:lnTo>
                      <a:pt x="12518" y="1876"/>
                    </a:lnTo>
                    <a:lnTo>
                      <a:pt x="12884" y="1754"/>
                    </a:lnTo>
                    <a:lnTo>
                      <a:pt x="13176" y="1681"/>
                    </a:lnTo>
                    <a:lnTo>
                      <a:pt x="13444" y="1681"/>
                    </a:lnTo>
                    <a:lnTo>
                      <a:pt x="13541" y="1681"/>
                    </a:lnTo>
                    <a:lnTo>
                      <a:pt x="13639" y="1730"/>
                    </a:lnTo>
                    <a:lnTo>
                      <a:pt x="13736" y="1754"/>
                    </a:lnTo>
                    <a:lnTo>
                      <a:pt x="13809" y="1827"/>
                    </a:lnTo>
                    <a:lnTo>
                      <a:pt x="13809" y="1827"/>
                    </a:lnTo>
                    <a:lnTo>
                      <a:pt x="13858" y="1900"/>
                    </a:lnTo>
                    <a:lnTo>
                      <a:pt x="13907" y="1973"/>
                    </a:lnTo>
                    <a:lnTo>
                      <a:pt x="13931" y="2070"/>
                    </a:lnTo>
                    <a:lnTo>
                      <a:pt x="13955" y="2168"/>
                    </a:lnTo>
                    <a:lnTo>
                      <a:pt x="13955" y="2411"/>
                    </a:lnTo>
                    <a:lnTo>
                      <a:pt x="13882" y="2679"/>
                    </a:lnTo>
                    <a:lnTo>
                      <a:pt x="13785" y="3020"/>
                    </a:lnTo>
                    <a:lnTo>
                      <a:pt x="13639" y="3361"/>
                    </a:lnTo>
                    <a:lnTo>
                      <a:pt x="13444" y="3751"/>
                    </a:lnTo>
                    <a:lnTo>
                      <a:pt x="13200" y="4165"/>
                    </a:lnTo>
                    <a:lnTo>
                      <a:pt x="13200" y="4165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3" name="Shape 158"/>
            <p:cNvGrpSpPr/>
            <p:nvPr/>
          </p:nvGrpSpPr>
          <p:grpSpPr>
            <a:xfrm rot="4171020">
              <a:off x="8751167" y="2069057"/>
              <a:ext cx="606059" cy="606025"/>
              <a:chOff x="576250" y="4319400"/>
              <a:chExt cx="442075" cy="442050"/>
            </a:xfrm>
          </p:grpSpPr>
          <p:sp>
            <p:nvSpPr>
              <p:cNvPr id="57" name="Shape 159"/>
              <p:cNvSpPr/>
              <p:nvPr/>
            </p:nvSpPr>
            <p:spPr>
              <a:xfrm>
                <a:off x="576250" y="4319400"/>
                <a:ext cx="442075" cy="442050"/>
              </a:xfrm>
              <a:custGeom>
                <a:avLst/>
                <a:gdLst/>
                <a:ahLst/>
                <a:cxnLst/>
                <a:rect l="0" t="0" r="0" b="0"/>
                <a:pathLst>
                  <a:path w="17683" h="17682" fill="none" extrusionOk="0">
                    <a:moveTo>
                      <a:pt x="11472" y="17292"/>
                    </a:moveTo>
                    <a:lnTo>
                      <a:pt x="11472" y="12153"/>
                    </a:lnTo>
                    <a:lnTo>
                      <a:pt x="16416" y="7209"/>
                    </a:lnTo>
                    <a:lnTo>
                      <a:pt x="16416" y="7209"/>
                    </a:lnTo>
                    <a:lnTo>
                      <a:pt x="16562" y="7063"/>
                    </a:lnTo>
                    <a:lnTo>
                      <a:pt x="16684" y="6868"/>
                    </a:lnTo>
                    <a:lnTo>
                      <a:pt x="16830" y="6674"/>
                    </a:lnTo>
                    <a:lnTo>
                      <a:pt x="16927" y="6479"/>
                    </a:lnTo>
                    <a:lnTo>
                      <a:pt x="17146" y="6040"/>
                    </a:lnTo>
                    <a:lnTo>
                      <a:pt x="17317" y="5553"/>
                    </a:lnTo>
                    <a:lnTo>
                      <a:pt x="17439" y="5042"/>
                    </a:lnTo>
                    <a:lnTo>
                      <a:pt x="17560" y="4506"/>
                    </a:lnTo>
                    <a:lnTo>
                      <a:pt x="17633" y="3970"/>
                    </a:lnTo>
                    <a:lnTo>
                      <a:pt x="17658" y="3434"/>
                    </a:lnTo>
                    <a:lnTo>
                      <a:pt x="17682" y="2898"/>
                    </a:lnTo>
                    <a:lnTo>
                      <a:pt x="17682" y="2411"/>
                    </a:lnTo>
                    <a:lnTo>
                      <a:pt x="17658" y="1949"/>
                    </a:lnTo>
                    <a:lnTo>
                      <a:pt x="17609" y="1510"/>
                    </a:lnTo>
                    <a:lnTo>
                      <a:pt x="17536" y="1145"/>
                    </a:lnTo>
                    <a:lnTo>
                      <a:pt x="17463" y="828"/>
                    </a:lnTo>
                    <a:lnTo>
                      <a:pt x="17366" y="585"/>
                    </a:lnTo>
                    <a:lnTo>
                      <a:pt x="17292" y="487"/>
                    </a:lnTo>
                    <a:lnTo>
                      <a:pt x="17244" y="439"/>
                    </a:lnTo>
                    <a:lnTo>
                      <a:pt x="17244" y="439"/>
                    </a:lnTo>
                    <a:lnTo>
                      <a:pt x="17195" y="390"/>
                    </a:lnTo>
                    <a:lnTo>
                      <a:pt x="17098" y="317"/>
                    </a:lnTo>
                    <a:lnTo>
                      <a:pt x="16854" y="219"/>
                    </a:lnTo>
                    <a:lnTo>
                      <a:pt x="16537" y="146"/>
                    </a:lnTo>
                    <a:lnTo>
                      <a:pt x="16172" y="73"/>
                    </a:lnTo>
                    <a:lnTo>
                      <a:pt x="15734" y="25"/>
                    </a:lnTo>
                    <a:lnTo>
                      <a:pt x="15271" y="0"/>
                    </a:lnTo>
                    <a:lnTo>
                      <a:pt x="14784" y="0"/>
                    </a:lnTo>
                    <a:lnTo>
                      <a:pt x="14248" y="25"/>
                    </a:lnTo>
                    <a:lnTo>
                      <a:pt x="13712" y="49"/>
                    </a:lnTo>
                    <a:lnTo>
                      <a:pt x="13176" y="122"/>
                    </a:lnTo>
                    <a:lnTo>
                      <a:pt x="12641" y="244"/>
                    </a:lnTo>
                    <a:lnTo>
                      <a:pt x="12129" y="366"/>
                    </a:lnTo>
                    <a:lnTo>
                      <a:pt x="11642" y="536"/>
                    </a:lnTo>
                    <a:lnTo>
                      <a:pt x="11204" y="755"/>
                    </a:lnTo>
                    <a:lnTo>
                      <a:pt x="10985" y="853"/>
                    </a:lnTo>
                    <a:lnTo>
                      <a:pt x="10814" y="999"/>
                    </a:lnTo>
                    <a:lnTo>
                      <a:pt x="10619" y="1121"/>
                    </a:lnTo>
                    <a:lnTo>
                      <a:pt x="10473" y="1267"/>
                    </a:lnTo>
                    <a:lnTo>
                      <a:pt x="5529" y="6211"/>
                    </a:lnTo>
                    <a:lnTo>
                      <a:pt x="390" y="6211"/>
                    </a:lnTo>
                    <a:lnTo>
                      <a:pt x="390" y="6211"/>
                    </a:lnTo>
                    <a:lnTo>
                      <a:pt x="244" y="6235"/>
                    </a:lnTo>
                    <a:lnTo>
                      <a:pt x="147" y="6259"/>
                    </a:lnTo>
                    <a:lnTo>
                      <a:pt x="49" y="6308"/>
                    </a:lnTo>
                    <a:lnTo>
                      <a:pt x="0" y="6381"/>
                    </a:lnTo>
                    <a:lnTo>
                      <a:pt x="0" y="6454"/>
                    </a:lnTo>
                    <a:lnTo>
                      <a:pt x="25" y="6552"/>
                    </a:lnTo>
                    <a:lnTo>
                      <a:pt x="74" y="6649"/>
                    </a:lnTo>
                    <a:lnTo>
                      <a:pt x="171" y="6771"/>
                    </a:lnTo>
                    <a:lnTo>
                      <a:pt x="2582" y="9158"/>
                    </a:lnTo>
                    <a:lnTo>
                      <a:pt x="2265" y="9474"/>
                    </a:lnTo>
                    <a:lnTo>
                      <a:pt x="950" y="9718"/>
                    </a:lnTo>
                    <a:lnTo>
                      <a:pt x="950" y="9718"/>
                    </a:lnTo>
                    <a:lnTo>
                      <a:pt x="804" y="9767"/>
                    </a:lnTo>
                    <a:lnTo>
                      <a:pt x="682" y="9815"/>
                    </a:lnTo>
                    <a:lnTo>
                      <a:pt x="609" y="9913"/>
                    </a:lnTo>
                    <a:lnTo>
                      <a:pt x="561" y="9986"/>
                    </a:lnTo>
                    <a:lnTo>
                      <a:pt x="561" y="10083"/>
                    </a:lnTo>
                    <a:lnTo>
                      <a:pt x="585" y="10205"/>
                    </a:lnTo>
                    <a:lnTo>
                      <a:pt x="634" y="10302"/>
                    </a:lnTo>
                    <a:lnTo>
                      <a:pt x="731" y="10424"/>
                    </a:lnTo>
                    <a:lnTo>
                      <a:pt x="7258" y="16951"/>
                    </a:lnTo>
                    <a:lnTo>
                      <a:pt x="7258" y="16951"/>
                    </a:lnTo>
                    <a:lnTo>
                      <a:pt x="7380" y="17049"/>
                    </a:lnTo>
                    <a:lnTo>
                      <a:pt x="7477" y="17097"/>
                    </a:lnTo>
                    <a:lnTo>
                      <a:pt x="7599" y="17122"/>
                    </a:lnTo>
                    <a:lnTo>
                      <a:pt x="7697" y="17122"/>
                    </a:lnTo>
                    <a:lnTo>
                      <a:pt x="7770" y="17073"/>
                    </a:lnTo>
                    <a:lnTo>
                      <a:pt x="7867" y="17000"/>
                    </a:lnTo>
                    <a:lnTo>
                      <a:pt x="7916" y="16878"/>
                    </a:lnTo>
                    <a:lnTo>
                      <a:pt x="7965" y="16732"/>
                    </a:lnTo>
                    <a:lnTo>
                      <a:pt x="8208" y="15417"/>
                    </a:lnTo>
                    <a:lnTo>
                      <a:pt x="8525" y="15100"/>
                    </a:lnTo>
                    <a:lnTo>
                      <a:pt x="10911" y="17511"/>
                    </a:lnTo>
                    <a:lnTo>
                      <a:pt x="10911" y="17511"/>
                    </a:lnTo>
                    <a:lnTo>
                      <a:pt x="11033" y="17609"/>
                    </a:lnTo>
                    <a:lnTo>
                      <a:pt x="11131" y="17658"/>
                    </a:lnTo>
                    <a:lnTo>
                      <a:pt x="11228" y="17682"/>
                    </a:lnTo>
                    <a:lnTo>
                      <a:pt x="11301" y="17682"/>
                    </a:lnTo>
                    <a:lnTo>
                      <a:pt x="11374" y="17633"/>
                    </a:lnTo>
                    <a:lnTo>
                      <a:pt x="11423" y="17536"/>
                    </a:lnTo>
                    <a:lnTo>
                      <a:pt x="11447" y="17438"/>
                    </a:lnTo>
                    <a:lnTo>
                      <a:pt x="11472" y="17292"/>
                    </a:lnTo>
                    <a:lnTo>
                      <a:pt x="11472" y="17292"/>
                    </a:lnTo>
                    <a:close/>
                    <a:moveTo>
                      <a:pt x="6162" y="12202"/>
                    </a:moveTo>
                    <a:lnTo>
                      <a:pt x="6162" y="12202"/>
                    </a:lnTo>
                    <a:lnTo>
                      <a:pt x="6089" y="12275"/>
                    </a:lnTo>
                    <a:lnTo>
                      <a:pt x="6016" y="12324"/>
                    </a:lnTo>
                    <a:lnTo>
                      <a:pt x="5919" y="12348"/>
                    </a:lnTo>
                    <a:lnTo>
                      <a:pt x="5821" y="12348"/>
                    </a:lnTo>
                    <a:lnTo>
                      <a:pt x="5724" y="12348"/>
                    </a:lnTo>
                    <a:lnTo>
                      <a:pt x="5626" y="12324"/>
                    </a:lnTo>
                    <a:lnTo>
                      <a:pt x="5553" y="12275"/>
                    </a:lnTo>
                    <a:lnTo>
                      <a:pt x="5480" y="12202"/>
                    </a:lnTo>
                    <a:lnTo>
                      <a:pt x="5480" y="12202"/>
                    </a:lnTo>
                    <a:lnTo>
                      <a:pt x="5407" y="12129"/>
                    </a:lnTo>
                    <a:lnTo>
                      <a:pt x="5359" y="12056"/>
                    </a:lnTo>
                    <a:lnTo>
                      <a:pt x="5334" y="11959"/>
                    </a:lnTo>
                    <a:lnTo>
                      <a:pt x="5334" y="11861"/>
                    </a:lnTo>
                    <a:lnTo>
                      <a:pt x="5334" y="11764"/>
                    </a:lnTo>
                    <a:lnTo>
                      <a:pt x="5359" y="11666"/>
                    </a:lnTo>
                    <a:lnTo>
                      <a:pt x="5407" y="11593"/>
                    </a:lnTo>
                    <a:lnTo>
                      <a:pt x="5480" y="11520"/>
                    </a:lnTo>
                    <a:lnTo>
                      <a:pt x="8013" y="8987"/>
                    </a:lnTo>
                    <a:lnTo>
                      <a:pt x="8013" y="8987"/>
                    </a:lnTo>
                    <a:lnTo>
                      <a:pt x="8086" y="8939"/>
                    </a:lnTo>
                    <a:lnTo>
                      <a:pt x="8159" y="8890"/>
                    </a:lnTo>
                    <a:lnTo>
                      <a:pt x="8257" y="8865"/>
                    </a:lnTo>
                    <a:lnTo>
                      <a:pt x="8354" y="8841"/>
                    </a:lnTo>
                    <a:lnTo>
                      <a:pt x="8452" y="8865"/>
                    </a:lnTo>
                    <a:lnTo>
                      <a:pt x="8525" y="8890"/>
                    </a:lnTo>
                    <a:lnTo>
                      <a:pt x="8622" y="8939"/>
                    </a:lnTo>
                    <a:lnTo>
                      <a:pt x="8695" y="8987"/>
                    </a:lnTo>
                    <a:lnTo>
                      <a:pt x="8695" y="8987"/>
                    </a:lnTo>
                    <a:lnTo>
                      <a:pt x="8744" y="9060"/>
                    </a:lnTo>
                    <a:lnTo>
                      <a:pt x="8793" y="9158"/>
                    </a:lnTo>
                    <a:lnTo>
                      <a:pt x="8817" y="9231"/>
                    </a:lnTo>
                    <a:lnTo>
                      <a:pt x="8841" y="9328"/>
                    </a:lnTo>
                    <a:lnTo>
                      <a:pt x="8817" y="9426"/>
                    </a:lnTo>
                    <a:lnTo>
                      <a:pt x="8793" y="9523"/>
                    </a:lnTo>
                    <a:lnTo>
                      <a:pt x="8744" y="9596"/>
                    </a:lnTo>
                    <a:lnTo>
                      <a:pt x="8695" y="9669"/>
                    </a:lnTo>
                    <a:lnTo>
                      <a:pt x="6162" y="12202"/>
                    </a:lnTo>
                    <a:close/>
                    <a:moveTo>
                      <a:pt x="13396" y="7307"/>
                    </a:moveTo>
                    <a:lnTo>
                      <a:pt x="13396" y="7307"/>
                    </a:lnTo>
                    <a:lnTo>
                      <a:pt x="13274" y="7404"/>
                    </a:lnTo>
                    <a:lnTo>
                      <a:pt x="13152" y="7477"/>
                    </a:lnTo>
                    <a:lnTo>
                      <a:pt x="13006" y="7526"/>
                    </a:lnTo>
                    <a:lnTo>
                      <a:pt x="12836" y="7550"/>
                    </a:lnTo>
                    <a:lnTo>
                      <a:pt x="12689" y="7526"/>
                    </a:lnTo>
                    <a:lnTo>
                      <a:pt x="12543" y="7477"/>
                    </a:lnTo>
                    <a:lnTo>
                      <a:pt x="12421" y="7404"/>
                    </a:lnTo>
                    <a:lnTo>
                      <a:pt x="12300" y="7307"/>
                    </a:lnTo>
                    <a:lnTo>
                      <a:pt x="10376" y="5383"/>
                    </a:lnTo>
                    <a:lnTo>
                      <a:pt x="10376" y="5383"/>
                    </a:lnTo>
                    <a:lnTo>
                      <a:pt x="10278" y="5261"/>
                    </a:lnTo>
                    <a:lnTo>
                      <a:pt x="10205" y="5139"/>
                    </a:lnTo>
                    <a:lnTo>
                      <a:pt x="10156" y="4993"/>
                    </a:lnTo>
                    <a:lnTo>
                      <a:pt x="10132" y="4847"/>
                    </a:lnTo>
                    <a:lnTo>
                      <a:pt x="10156" y="4676"/>
                    </a:lnTo>
                    <a:lnTo>
                      <a:pt x="10205" y="4530"/>
                    </a:lnTo>
                    <a:lnTo>
                      <a:pt x="10278" y="4408"/>
                    </a:lnTo>
                    <a:lnTo>
                      <a:pt x="10376" y="4287"/>
                    </a:lnTo>
                    <a:lnTo>
                      <a:pt x="10376" y="4287"/>
                    </a:lnTo>
                    <a:lnTo>
                      <a:pt x="11326" y="3313"/>
                    </a:lnTo>
                    <a:lnTo>
                      <a:pt x="11326" y="3313"/>
                    </a:lnTo>
                    <a:lnTo>
                      <a:pt x="11496" y="3166"/>
                    </a:lnTo>
                    <a:lnTo>
                      <a:pt x="11666" y="3045"/>
                    </a:lnTo>
                    <a:lnTo>
                      <a:pt x="11861" y="2947"/>
                    </a:lnTo>
                    <a:lnTo>
                      <a:pt x="12032" y="2850"/>
                    </a:lnTo>
                    <a:lnTo>
                      <a:pt x="12227" y="2777"/>
                    </a:lnTo>
                    <a:lnTo>
                      <a:pt x="12446" y="2728"/>
                    </a:lnTo>
                    <a:lnTo>
                      <a:pt x="12641" y="2704"/>
                    </a:lnTo>
                    <a:lnTo>
                      <a:pt x="12836" y="2704"/>
                    </a:lnTo>
                    <a:lnTo>
                      <a:pt x="13055" y="2704"/>
                    </a:lnTo>
                    <a:lnTo>
                      <a:pt x="13250" y="2728"/>
                    </a:lnTo>
                    <a:lnTo>
                      <a:pt x="13469" y="2777"/>
                    </a:lnTo>
                    <a:lnTo>
                      <a:pt x="13664" y="2850"/>
                    </a:lnTo>
                    <a:lnTo>
                      <a:pt x="13834" y="2947"/>
                    </a:lnTo>
                    <a:lnTo>
                      <a:pt x="14029" y="3045"/>
                    </a:lnTo>
                    <a:lnTo>
                      <a:pt x="14199" y="3166"/>
                    </a:lnTo>
                    <a:lnTo>
                      <a:pt x="14370" y="3313"/>
                    </a:lnTo>
                    <a:lnTo>
                      <a:pt x="14370" y="3313"/>
                    </a:lnTo>
                    <a:lnTo>
                      <a:pt x="14516" y="3483"/>
                    </a:lnTo>
                    <a:lnTo>
                      <a:pt x="14638" y="3653"/>
                    </a:lnTo>
                    <a:lnTo>
                      <a:pt x="14735" y="3848"/>
                    </a:lnTo>
                    <a:lnTo>
                      <a:pt x="14833" y="4019"/>
                    </a:lnTo>
                    <a:lnTo>
                      <a:pt x="14906" y="4214"/>
                    </a:lnTo>
                    <a:lnTo>
                      <a:pt x="14954" y="4433"/>
                    </a:lnTo>
                    <a:lnTo>
                      <a:pt x="14979" y="4628"/>
                    </a:lnTo>
                    <a:lnTo>
                      <a:pt x="14979" y="4847"/>
                    </a:lnTo>
                    <a:lnTo>
                      <a:pt x="14979" y="5042"/>
                    </a:lnTo>
                    <a:lnTo>
                      <a:pt x="14954" y="5237"/>
                    </a:lnTo>
                    <a:lnTo>
                      <a:pt x="14906" y="5456"/>
                    </a:lnTo>
                    <a:lnTo>
                      <a:pt x="14833" y="5651"/>
                    </a:lnTo>
                    <a:lnTo>
                      <a:pt x="14735" y="5821"/>
                    </a:lnTo>
                    <a:lnTo>
                      <a:pt x="14638" y="6016"/>
                    </a:lnTo>
                    <a:lnTo>
                      <a:pt x="14516" y="6186"/>
                    </a:lnTo>
                    <a:lnTo>
                      <a:pt x="14370" y="6357"/>
                    </a:lnTo>
                    <a:lnTo>
                      <a:pt x="14370" y="6357"/>
                    </a:lnTo>
                    <a:lnTo>
                      <a:pt x="13396" y="7307"/>
                    </a:lnTo>
                    <a:lnTo>
                      <a:pt x="13396" y="7307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8" name="Shape 160"/>
              <p:cNvSpPr/>
              <p:nvPr/>
            </p:nvSpPr>
            <p:spPr>
              <a:xfrm>
                <a:off x="595725" y="4668875"/>
                <a:ext cx="73100" cy="73100"/>
              </a:xfrm>
              <a:custGeom>
                <a:avLst/>
                <a:gdLst/>
                <a:ahLst/>
                <a:cxnLst/>
                <a:rect l="0" t="0" r="0" b="0"/>
                <a:pathLst>
                  <a:path w="2924" h="2924" fill="none" extrusionOk="0">
                    <a:moveTo>
                      <a:pt x="2656" y="269"/>
                    </a:moveTo>
                    <a:lnTo>
                      <a:pt x="2656" y="269"/>
                    </a:lnTo>
                    <a:lnTo>
                      <a:pt x="2509" y="147"/>
                    </a:lnTo>
                    <a:lnTo>
                      <a:pt x="2363" y="74"/>
                    </a:lnTo>
                    <a:lnTo>
                      <a:pt x="2193" y="25"/>
                    </a:lnTo>
                    <a:lnTo>
                      <a:pt x="2022" y="1"/>
                    </a:lnTo>
                    <a:lnTo>
                      <a:pt x="1852" y="25"/>
                    </a:lnTo>
                    <a:lnTo>
                      <a:pt x="1681" y="74"/>
                    </a:lnTo>
                    <a:lnTo>
                      <a:pt x="1511" y="147"/>
                    </a:lnTo>
                    <a:lnTo>
                      <a:pt x="1365" y="269"/>
                    </a:lnTo>
                    <a:lnTo>
                      <a:pt x="1365" y="269"/>
                    </a:lnTo>
                    <a:lnTo>
                      <a:pt x="1219" y="488"/>
                    </a:lnTo>
                    <a:lnTo>
                      <a:pt x="999" y="829"/>
                    </a:lnTo>
                    <a:lnTo>
                      <a:pt x="561" y="1730"/>
                    </a:lnTo>
                    <a:lnTo>
                      <a:pt x="171" y="2558"/>
                    </a:lnTo>
                    <a:lnTo>
                      <a:pt x="1" y="2924"/>
                    </a:lnTo>
                    <a:lnTo>
                      <a:pt x="1" y="2924"/>
                    </a:lnTo>
                    <a:lnTo>
                      <a:pt x="366" y="2753"/>
                    </a:lnTo>
                    <a:lnTo>
                      <a:pt x="1194" y="2363"/>
                    </a:lnTo>
                    <a:lnTo>
                      <a:pt x="2095" y="1925"/>
                    </a:lnTo>
                    <a:lnTo>
                      <a:pt x="2436" y="1706"/>
                    </a:lnTo>
                    <a:lnTo>
                      <a:pt x="2656" y="1560"/>
                    </a:lnTo>
                    <a:lnTo>
                      <a:pt x="2656" y="1560"/>
                    </a:lnTo>
                    <a:lnTo>
                      <a:pt x="2777" y="1414"/>
                    </a:lnTo>
                    <a:lnTo>
                      <a:pt x="2850" y="1243"/>
                    </a:lnTo>
                    <a:lnTo>
                      <a:pt x="2899" y="1073"/>
                    </a:lnTo>
                    <a:lnTo>
                      <a:pt x="2923" y="902"/>
                    </a:lnTo>
                    <a:lnTo>
                      <a:pt x="2899" y="732"/>
                    </a:lnTo>
                    <a:lnTo>
                      <a:pt x="2850" y="561"/>
                    </a:lnTo>
                    <a:lnTo>
                      <a:pt x="2777" y="415"/>
                    </a:lnTo>
                    <a:lnTo>
                      <a:pt x="2656" y="269"/>
                    </a:lnTo>
                    <a:lnTo>
                      <a:pt x="2656" y="26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9" name="Shape 161"/>
              <p:cNvSpPr/>
              <p:nvPr/>
            </p:nvSpPr>
            <p:spPr>
              <a:xfrm>
                <a:off x="652350" y="4711500"/>
                <a:ext cx="46925" cy="46925"/>
              </a:xfrm>
              <a:custGeom>
                <a:avLst/>
                <a:gdLst/>
                <a:ahLst/>
                <a:cxnLst/>
                <a:rect l="0" t="0" r="0" b="0"/>
                <a:pathLst>
                  <a:path w="1877" h="1877" fill="none" extrusionOk="0">
                    <a:moveTo>
                      <a:pt x="1657" y="244"/>
                    </a:moveTo>
                    <a:lnTo>
                      <a:pt x="1657" y="244"/>
                    </a:lnTo>
                    <a:lnTo>
                      <a:pt x="1535" y="147"/>
                    </a:lnTo>
                    <a:lnTo>
                      <a:pt x="1413" y="74"/>
                    </a:lnTo>
                    <a:lnTo>
                      <a:pt x="1267" y="25"/>
                    </a:lnTo>
                    <a:lnTo>
                      <a:pt x="1121" y="1"/>
                    </a:lnTo>
                    <a:lnTo>
                      <a:pt x="975" y="25"/>
                    </a:lnTo>
                    <a:lnTo>
                      <a:pt x="829" y="74"/>
                    </a:lnTo>
                    <a:lnTo>
                      <a:pt x="707" y="147"/>
                    </a:lnTo>
                    <a:lnTo>
                      <a:pt x="585" y="244"/>
                    </a:lnTo>
                    <a:lnTo>
                      <a:pt x="585" y="244"/>
                    </a:lnTo>
                    <a:lnTo>
                      <a:pt x="464" y="391"/>
                    </a:lnTo>
                    <a:lnTo>
                      <a:pt x="366" y="610"/>
                    </a:lnTo>
                    <a:lnTo>
                      <a:pt x="269" y="878"/>
                    </a:lnTo>
                    <a:lnTo>
                      <a:pt x="171" y="1170"/>
                    </a:lnTo>
                    <a:lnTo>
                      <a:pt x="50" y="1681"/>
                    </a:lnTo>
                    <a:lnTo>
                      <a:pt x="1" y="1876"/>
                    </a:lnTo>
                    <a:lnTo>
                      <a:pt x="1" y="1876"/>
                    </a:lnTo>
                    <a:lnTo>
                      <a:pt x="220" y="1852"/>
                    </a:lnTo>
                    <a:lnTo>
                      <a:pt x="731" y="1706"/>
                    </a:lnTo>
                    <a:lnTo>
                      <a:pt x="999" y="1633"/>
                    </a:lnTo>
                    <a:lnTo>
                      <a:pt x="1267" y="1535"/>
                    </a:lnTo>
                    <a:lnTo>
                      <a:pt x="1511" y="1413"/>
                    </a:lnTo>
                    <a:lnTo>
                      <a:pt x="1657" y="1316"/>
                    </a:lnTo>
                    <a:lnTo>
                      <a:pt x="1657" y="1316"/>
                    </a:lnTo>
                    <a:lnTo>
                      <a:pt x="1754" y="1194"/>
                    </a:lnTo>
                    <a:lnTo>
                      <a:pt x="1827" y="1048"/>
                    </a:lnTo>
                    <a:lnTo>
                      <a:pt x="1876" y="926"/>
                    </a:lnTo>
                    <a:lnTo>
                      <a:pt x="1876" y="780"/>
                    </a:lnTo>
                    <a:lnTo>
                      <a:pt x="1876" y="634"/>
                    </a:lnTo>
                    <a:lnTo>
                      <a:pt x="1827" y="488"/>
                    </a:lnTo>
                    <a:lnTo>
                      <a:pt x="1754" y="366"/>
                    </a:lnTo>
                    <a:lnTo>
                      <a:pt x="1657" y="244"/>
                    </a:lnTo>
                    <a:lnTo>
                      <a:pt x="1657" y="244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0" name="Shape 162"/>
              <p:cNvSpPr/>
              <p:nvPr/>
            </p:nvSpPr>
            <p:spPr>
              <a:xfrm>
                <a:off x="579300" y="4638450"/>
                <a:ext cx="46900" cy="46900"/>
              </a:xfrm>
              <a:custGeom>
                <a:avLst/>
                <a:gdLst/>
                <a:ahLst/>
                <a:cxnLst/>
                <a:rect l="0" t="0" r="0" b="0"/>
                <a:pathLst>
                  <a:path w="1876" h="1876" fill="none" extrusionOk="0">
                    <a:moveTo>
                      <a:pt x="1632" y="219"/>
                    </a:moveTo>
                    <a:lnTo>
                      <a:pt x="1632" y="219"/>
                    </a:lnTo>
                    <a:lnTo>
                      <a:pt x="1510" y="122"/>
                    </a:lnTo>
                    <a:lnTo>
                      <a:pt x="1388" y="49"/>
                    </a:lnTo>
                    <a:lnTo>
                      <a:pt x="1242" y="0"/>
                    </a:lnTo>
                    <a:lnTo>
                      <a:pt x="1096" y="0"/>
                    </a:lnTo>
                    <a:lnTo>
                      <a:pt x="950" y="0"/>
                    </a:lnTo>
                    <a:lnTo>
                      <a:pt x="828" y="49"/>
                    </a:lnTo>
                    <a:lnTo>
                      <a:pt x="682" y="122"/>
                    </a:lnTo>
                    <a:lnTo>
                      <a:pt x="560" y="219"/>
                    </a:lnTo>
                    <a:lnTo>
                      <a:pt x="560" y="219"/>
                    </a:lnTo>
                    <a:lnTo>
                      <a:pt x="463" y="366"/>
                    </a:lnTo>
                    <a:lnTo>
                      <a:pt x="341" y="609"/>
                    </a:lnTo>
                    <a:lnTo>
                      <a:pt x="244" y="877"/>
                    </a:lnTo>
                    <a:lnTo>
                      <a:pt x="171" y="1145"/>
                    </a:lnTo>
                    <a:lnTo>
                      <a:pt x="25" y="1656"/>
                    </a:lnTo>
                    <a:lnTo>
                      <a:pt x="0" y="1876"/>
                    </a:lnTo>
                    <a:lnTo>
                      <a:pt x="0" y="1876"/>
                    </a:lnTo>
                    <a:lnTo>
                      <a:pt x="195" y="1827"/>
                    </a:lnTo>
                    <a:lnTo>
                      <a:pt x="707" y="1705"/>
                    </a:lnTo>
                    <a:lnTo>
                      <a:pt x="999" y="1608"/>
                    </a:lnTo>
                    <a:lnTo>
                      <a:pt x="1267" y="1510"/>
                    </a:lnTo>
                    <a:lnTo>
                      <a:pt x="1486" y="1413"/>
                    </a:lnTo>
                    <a:lnTo>
                      <a:pt x="1632" y="1291"/>
                    </a:lnTo>
                    <a:lnTo>
                      <a:pt x="1632" y="1291"/>
                    </a:lnTo>
                    <a:lnTo>
                      <a:pt x="1729" y="1169"/>
                    </a:lnTo>
                    <a:lnTo>
                      <a:pt x="1802" y="1048"/>
                    </a:lnTo>
                    <a:lnTo>
                      <a:pt x="1851" y="901"/>
                    </a:lnTo>
                    <a:lnTo>
                      <a:pt x="1876" y="755"/>
                    </a:lnTo>
                    <a:lnTo>
                      <a:pt x="1851" y="609"/>
                    </a:lnTo>
                    <a:lnTo>
                      <a:pt x="1802" y="463"/>
                    </a:lnTo>
                    <a:lnTo>
                      <a:pt x="1729" y="341"/>
                    </a:lnTo>
                    <a:lnTo>
                      <a:pt x="1632" y="219"/>
                    </a:lnTo>
                    <a:lnTo>
                      <a:pt x="1632" y="21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4" name="Shape 163"/>
            <p:cNvGrpSpPr/>
            <p:nvPr/>
          </p:nvGrpSpPr>
          <p:grpSpPr>
            <a:xfrm>
              <a:off x="6160663" y="1717544"/>
              <a:ext cx="478499" cy="478499"/>
              <a:chOff x="5941025" y="3634400"/>
              <a:chExt cx="467650" cy="467650"/>
            </a:xfrm>
          </p:grpSpPr>
          <p:sp>
            <p:nvSpPr>
              <p:cNvPr id="51" name="Shape 164"/>
              <p:cNvSpPr/>
              <p:nvPr/>
            </p:nvSpPr>
            <p:spPr>
              <a:xfrm>
                <a:off x="5941025" y="3634400"/>
                <a:ext cx="467650" cy="467650"/>
              </a:xfrm>
              <a:custGeom>
                <a:avLst/>
                <a:gdLst/>
                <a:ahLst/>
                <a:cxnLst/>
                <a:rect l="0" t="0" r="0" b="0"/>
                <a:pathLst>
                  <a:path w="18706" h="18706" fill="none" extrusionOk="0">
                    <a:moveTo>
                      <a:pt x="9353" y="1"/>
                    </a:moveTo>
                    <a:lnTo>
                      <a:pt x="9353" y="1"/>
                    </a:lnTo>
                    <a:lnTo>
                      <a:pt x="8866" y="25"/>
                    </a:lnTo>
                    <a:lnTo>
                      <a:pt x="8403" y="50"/>
                    </a:lnTo>
                    <a:lnTo>
                      <a:pt x="7940" y="123"/>
                    </a:lnTo>
                    <a:lnTo>
                      <a:pt x="7478" y="196"/>
                    </a:lnTo>
                    <a:lnTo>
                      <a:pt x="7015" y="293"/>
                    </a:lnTo>
                    <a:lnTo>
                      <a:pt x="6577" y="439"/>
                    </a:lnTo>
                    <a:lnTo>
                      <a:pt x="6138" y="585"/>
                    </a:lnTo>
                    <a:lnTo>
                      <a:pt x="5724" y="732"/>
                    </a:lnTo>
                    <a:lnTo>
                      <a:pt x="5310" y="926"/>
                    </a:lnTo>
                    <a:lnTo>
                      <a:pt x="4896" y="1146"/>
                    </a:lnTo>
                    <a:lnTo>
                      <a:pt x="4506" y="1365"/>
                    </a:lnTo>
                    <a:lnTo>
                      <a:pt x="4117" y="1608"/>
                    </a:lnTo>
                    <a:lnTo>
                      <a:pt x="3751" y="1876"/>
                    </a:lnTo>
                    <a:lnTo>
                      <a:pt x="3410" y="2144"/>
                    </a:lnTo>
                    <a:lnTo>
                      <a:pt x="3069" y="2436"/>
                    </a:lnTo>
                    <a:lnTo>
                      <a:pt x="2753" y="2753"/>
                    </a:lnTo>
                    <a:lnTo>
                      <a:pt x="2436" y="3070"/>
                    </a:lnTo>
                    <a:lnTo>
                      <a:pt x="2144" y="3411"/>
                    </a:lnTo>
                    <a:lnTo>
                      <a:pt x="1876" y="3752"/>
                    </a:lnTo>
                    <a:lnTo>
                      <a:pt x="1608" y="4117"/>
                    </a:lnTo>
                    <a:lnTo>
                      <a:pt x="1365" y="4507"/>
                    </a:lnTo>
                    <a:lnTo>
                      <a:pt x="1145" y="4896"/>
                    </a:lnTo>
                    <a:lnTo>
                      <a:pt x="926" y="5310"/>
                    </a:lnTo>
                    <a:lnTo>
                      <a:pt x="731" y="5724"/>
                    </a:lnTo>
                    <a:lnTo>
                      <a:pt x="585" y="6138"/>
                    </a:lnTo>
                    <a:lnTo>
                      <a:pt x="439" y="6577"/>
                    </a:lnTo>
                    <a:lnTo>
                      <a:pt x="293" y="7015"/>
                    </a:lnTo>
                    <a:lnTo>
                      <a:pt x="196" y="7478"/>
                    </a:lnTo>
                    <a:lnTo>
                      <a:pt x="123" y="7941"/>
                    </a:lnTo>
                    <a:lnTo>
                      <a:pt x="49" y="8403"/>
                    </a:lnTo>
                    <a:lnTo>
                      <a:pt x="25" y="8866"/>
                    </a:lnTo>
                    <a:lnTo>
                      <a:pt x="1" y="9353"/>
                    </a:lnTo>
                    <a:lnTo>
                      <a:pt x="1" y="9353"/>
                    </a:lnTo>
                    <a:lnTo>
                      <a:pt x="25" y="9840"/>
                    </a:lnTo>
                    <a:lnTo>
                      <a:pt x="49" y="10303"/>
                    </a:lnTo>
                    <a:lnTo>
                      <a:pt x="123" y="10766"/>
                    </a:lnTo>
                    <a:lnTo>
                      <a:pt x="196" y="11229"/>
                    </a:lnTo>
                    <a:lnTo>
                      <a:pt x="293" y="11691"/>
                    </a:lnTo>
                    <a:lnTo>
                      <a:pt x="439" y="12130"/>
                    </a:lnTo>
                    <a:lnTo>
                      <a:pt x="585" y="12568"/>
                    </a:lnTo>
                    <a:lnTo>
                      <a:pt x="731" y="12982"/>
                    </a:lnTo>
                    <a:lnTo>
                      <a:pt x="926" y="13396"/>
                    </a:lnTo>
                    <a:lnTo>
                      <a:pt x="1145" y="13810"/>
                    </a:lnTo>
                    <a:lnTo>
                      <a:pt x="1365" y="14200"/>
                    </a:lnTo>
                    <a:lnTo>
                      <a:pt x="1608" y="14590"/>
                    </a:lnTo>
                    <a:lnTo>
                      <a:pt x="1876" y="14955"/>
                    </a:lnTo>
                    <a:lnTo>
                      <a:pt x="2144" y="15296"/>
                    </a:lnTo>
                    <a:lnTo>
                      <a:pt x="2436" y="15637"/>
                    </a:lnTo>
                    <a:lnTo>
                      <a:pt x="2753" y="15953"/>
                    </a:lnTo>
                    <a:lnTo>
                      <a:pt x="3069" y="16270"/>
                    </a:lnTo>
                    <a:lnTo>
                      <a:pt x="3410" y="16562"/>
                    </a:lnTo>
                    <a:lnTo>
                      <a:pt x="3751" y="16830"/>
                    </a:lnTo>
                    <a:lnTo>
                      <a:pt x="4117" y="17098"/>
                    </a:lnTo>
                    <a:lnTo>
                      <a:pt x="4506" y="17342"/>
                    </a:lnTo>
                    <a:lnTo>
                      <a:pt x="4896" y="17561"/>
                    </a:lnTo>
                    <a:lnTo>
                      <a:pt x="5310" y="17780"/>
                    </a:lnTo>
                    <a:lnTo>
                      <a:pt x="5724" y="17975"/>
                    </a:lnTo>
                    <a:lnTo>
                      <a:pt x="6138" y="18121"/>
                    </a:lnTo>
                    <a:lnTo>
                      <a:pt x="6577" y="18267"/>
                    </a:lnTo>
                    <a:lnTo>
                      <a:pt x="7015" y="18413"/>
                    </a:lnTo>
                    <a:lnTo>
                      <a:pt x="7478" y="18511"/>
                    </a:lnTo>
                    <a:lnTo>
                      <a:pt x="7940" y="18584"/>
                    </a:lnTo>
                    <a:lnTo>
                      <a:pt x="8403" y="18657"/>
                    </a:lnTo>
                    <a:lnTo>
                      <a:pt x="8866" y="18681"/>
                    </a:lnTo>
                    <a:lnTo>
                      <a:pt x="9353" y="18706"/>
                    </a:lnTo>
                    <a:lnTo>
                      <a:pt x="9353" y="18706"/>
                    </a:lnTo>
                    <a:lnTo>
                      <a:pt x="9840" y="18681"/>
                    </a:lnTo>
                    <a:lnTo>
                      <a:pt x="10303" y="18657"/>
                    </a:lnTo>
                    <a:lnTo>
                      <a:pt x="10766" y="18584"/>
                    </a:lnTo>
                    <a:lnTo>
                      <a:pt x="11228" y="18511"/>
                    </a:lnTo>
                    <a:lnTo>
                      <a:pt x="11691" y="18413"/>
                    </a:lnTo>
                    <a:lnTo>
                      <a:pt x="12130" y="18267"/>
                    </a:lnTo>
                    <a:lnTo>
                      <a:pt x="12568" y="18121"/>
                    </a:lnTo>
                    <a:lnTo>
                      <a:pt x="12982" y="17975"/>
                    </a:lnTo>
                    <a:lnTo>
                      <a:pt x="13396" y="17780"/>
                    </a:lnTo>
                    <a:lnTo>
                      <a:pt x="13810" y="17561"/>
                    </a:lnTo>
                    <a:lnTo>
                      <a:pt x="14200" y="17342"/>
                    </a:lnTo>
                    <a:lnTo>
                      <a:pt x="14589" y="17098"/>
                    </a:lnTo>
                    <a:lnTo>
                      <a:pt x="14955" y="16830"/>
                    </a:lnTo>
                    <a:lnTo>
                      <a:pt x="15296" y="16562"/>
                    </a:lnTo>
                    <a:lnTo>
                      <a:pt x="15637" y="16270"/>
                    </a:lnTo>
                    <a:lnTo>
                      <a:pt x="15953" y="15953"/>
                    </a:lnTo>
                    <a:lnTo>
                      <a:pt x="16270" y="15637"/>
                    </a:lnTo>
                    <a:lnTo>
                      <a:pt x="16562" y="15296"/>
                    </a:lnTo>
                    <a:lnTo>
                      <a:pt x="16830" y="14955"/>
                    </a:lnTo>
                    <a:lnTo>
                      <a:pt x="17098" y="14590"/>
                    </a:lnTo>
                    <a:lnTo>
                      <a:pt x="17341" y="14200"/>
                    </a:lnTo>
                    <a:lnTo>
                      <a:pt x="17561" y="13810"/>
                    </a:lnTo>
                    <a:lnTo>
                      <a:pt x="17780" y="13396"/>
                    </a:lnTo>
                    <a:lnTo>
                      <a:pt x="17975" y="12982"/>
                    </a:lnTo>
                    <a:lnTo>
                      <a:pt x="18121" y="12568"/>
                    </a:lnTo>
                    <a:lnTo>
                      <a:pt x="18267" y="12130"/>
                    </a:lnTo>
                    <a:lnTo>
                      <a:pt x="18413" y="11691"/>
                    </a:lnTo>
                    <a:lnTo>
                      <a:pt x="18511" y="11229"/>
                    </a:lnTo>
                    <a:lnTo>
                      <a:pt x="18584" y="10766"/>
                    </a:lnTo>
                    <a:lnTo>
                      <a:pt x="18657" y="10303"/>
                    </a:lnTo>
                    <a:lnTo>
                      <a:pt x="18681" y="9840"/>
                    </a:lnTo>
                    <a:lnTo>
                      <a:pt x="18705" y="9353"/>
                    </a:lnTo>
                    <a:lnTo>
                      <a:pt x="18705" y="9353"/>
                    </a:lnTo>
                    <a:lnTo>
                      <a:pt x="18681" y="8866"/>
                    </a:lnTo>
                    <a:lnTo>
                      <a:pt x="18657" y="8403"/>
                    </a:lnTo>
                    <a:lnTo>
                      <a:pt x="18584" y="7941"/>
                    </a:lnTo>
                    <a:lnTo>
                      <a:pt x="18511" y="7478"/>
                    </a:lnTo>
                    <a:lnTo>
                      <a:pt x="18413" y="7015"/>
                    </a:lnTo>
                    <a:lnTo>
                      <a:pt x="18267" y="6577"/>
                    </a:lnTo>
                    <a:lnTo>
                      <a:pt x="18121" y="6138"/>
                    </a:lnTo>
                    <a:lnTo>
                      <a:pt x="17975" y="5724"/>
                    </a:lnTo>
                    <a:lnTo>
                      <a:pt x="17780" y="5310"/>
                    </a:lnTo>
                    <a:lnTo>
                      <a:pt x="17561" y="4896"/>
                    </a:lnTo>
                    <a:lnTo>
                      <a:pt x="17341" y="4507"/>
                    </a:lnTo>
                    <a:lnTo>
                      <a:pt x="17098" y="4117"/>
                    </a:lnTo>
                    <a:lnTo>
                      <a:pt x="16830" y="3752"/>
                    </a:lnTo>
                    <a:lnTo>
                      <a:pt x="16562" y="3411"/>
                    </a:lnTo>
                    <a:lnTo>
                      <a:pt x="16270" y="3070"/>
                    </a:lnTo>
                    <a:lnTo>
                      <a:pt x="15953" y="2753"/>
                    </a:lnTo>
                    <a:lnTo>
                      <a:pt x="15637" y="2436"/>
                    </a:lnTo>
                    <a:lnTo>
                      <a:pt x="15296" y="2144"/>
                    </a:lnTo>
                    <a:lnTo>
                      <a:pt x="14955" y="1876"/>
                    </a:lnTo>
                    <a:lnTo>
                      <a:pt x="14589" y="1608"/>
                    </a:lnTo>
                    <a:lnTo>
                      <a:pt x="14200" y="1365"/>
                    </a:lnTo>
                    <a:lnTo>
                      <a:pt x="13810" y="1146"/>
                    </a:lnTo>
                    <a:lnTo>
                      <a:pt x="13396" y="926"/>
                    </a:lnTo>
                    <a:lnTo>
                      <a:pt x="12982" y="732"/>
                    </a:lnTo>
                    <a:lnTo>
                      <a:pt x="12568" y="585"/>
                    </a:lnTo>
                    <a:lnTo>
                      <a:pt x="12130" y="439"/>
                    </a:lnTo>
                    <a:lnTo>
                      <a:pt x="11691" y="293"/>
                    </a:lnTo>
                    <a:lnTo>
                      <a:pt x="11228" y="196"/>
                    </a:lnTo>
                    <a:lnTo>
                      <a:pt x="10766" y="123"/>
                    </a:lnTo>
                    <a:lnTo>
                      <a:pt x="10303" y="50"/>
                    </a:lnTo>
                    <a:lnTo>
                      <a:pt x="9840" y="25"/>
                    </a:lnTo>
                    <a:lnTo>
                      <a:pt x="9353" y="1"/>
                    </a:lnTo>
                    <a:lnTo>
                      <a:pt x="9353" y="1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2" name="Shape 165"/>
              <p:cNvSpPr/>
              <p:nvPr/>
            </p:nvSpPr>
            <p:spPr>
              <a:xfrm>
                <a:off x="6211975" y="3753150"/>
                <a:ext cx="19525" cy="18900"/>
              </a:xfrm>
              <a:custGeom>
                <a:avLst/>
                <a:gdLst/>
                <a:ahLst/>
                <a:cxnLst/>
                <a:rect l="0" t="0" r="0" b="0"/>
                <a:pathLst>
                  <a:path w="781" h="756" fill="none" extrusionOk="0">
                    <a:moveTo>
                      <a:pt x="585" y="0"/>
                    </a:moveTo>
                    <a:lnTo>
                      <a:pt x="585" y="0"/>
                    </a:lnTo>
                    <a:lnTo>
                      <a:pt x="658" y="24"/>
                    </a:lnTo>
                    <a:lnTo>
                      <a:pt x="707" y="49"/>
                    </a:lnTo>
                    <a:lnTo>
                      <a:pt x="756" y="122"/>
                    </a:lnTo>
                    <a:lnTo>
                      <a:pt x="780" y="195"/>
                    </a:lnTo>
                    <a:lnTo>
                      <a:pt x="780" y="195"/>
                    </a:lnTo>
                    <a:lnTo>
                      <a:pt x="756" y="268"/>
                    </a:lnTo>
                    <a:lnTo>
                      <a:pt x="707" y="390"/>
                    </a:lnTo>
                    <a:lnTo>
                      <a:pt x="658" y="487"/>
                    </a:lnTo>
                    <a:lnTo>
                      <a:pt x="585" y="560"/>
                    </a:lnTo>
                    <a:lnTo>
                      <a:pt x="585" y="560"/>
                    </a:lnTo>
                    <a:lnTo>
                      <a:pt x="488" y="633"/>
                    </a:lnTo>
                    <a:lnTo>
                      <a:pt x="390" y="706"/>
                    </a:lnTo>
                    <a:lnTo>
                      <a:pt x="293" y="755"/>
                    </a:lnTo>
                    <a:lnTo>
                      <a:pt x="196" y="755"/>
                    </a:lnTo>
                    <a:lnTo>
                      <a:pt x="196" y="755"/>
                    </a:lnTo>
                    <a:lnTo>
                      <a:pt x="122" y="755"/>
                    </a:lnTo>
                    <a:lnTo>
                      <a:pt x="74" y="706"/>
                    </a:lnTo>
                    <a:lnTo>
                      <a:pt x="25" y="633"/>
                    </a:lnTo>
                    <a:lnTo>
                      <a:pt x="1" y="560"/>
                    </a:lnTo>
                    <a:lnTo>
                      <a:pt x="1" y="560"/>
                    </a:lnTo>
                    <a:lnTo>
                      <a:pt x="25" y="487"/>
                    </a:lnTo>
                    <a:lnTo>
                      <a:pt x="74" y="390"/>
                    </a:lnTo>
                    <a:lnTo>
                      <a:pt x="122" y="268"/>
                    </a:lnTo>
                    <a:lnTo>
                      <a:pt x="196" y="195"/>
                    </a:lnTo>
                    <a:lnTo>
                      <a:pt x="196" y="195"/>
                    </a:lnTo>
                    <a:lnTo>
                      <a:pt x="293" y="122"/>
                    </a:lnTo>
                    <a:lnTo>
                      <a:pt x="390" y="49"/>
                    </a:lnTo>
                    <a:lnTo>
                      <a:pt x="488" y="24"/>
                    </a:lnTo>
                    <a:lnTo>
                      <a:pt x="585" y="0"/>
                    </a:lnTo>
                    <a:lnTo>
                      <a:pt x="585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3" name="Shape 166"/>
              <p:cNvSpPr/>
              <p:nvPr/>
            </p:nvSpPr>
            <p:spPr>
              <a:xfrm>
                <a:off x="5943475" y="3695900"/>
                <a:ext cx="177800" cy="351350"/>
              </a:xfrm>
              <a:custGeom>
                <a:avLst/>
                <a:gdLst/>
                <a:ahLst/>
                <a:cxnLst/>
                <a:rect l="0" t="0" r="0" b="0"/>
                <a:pathLst>
                  <a:path w="7112" h="14054" fill="none" extrusionOk="0">
                    <a:moveTo>
                      <a:pt x="2582" y="780"/>
                    </a:moveTo>
                    <a:lnTo>
                      <a:pt x="2582" y="780"/>
                    </a:lnTo>
                    <a:lnTo>
                      <a:pt x="2752" y="780"/>
                    </a:lnTo>
                    <a:lnTo>
                      <a:pt x="2752" y="780"/>
                    </a:lnTo>
                    <a:lnTo>
                      <a:pt x="2996" y="780"/>
                    </a:lnTo>
                    <a:lnTo>
                      <a:pt x="3215" y="829"/>
                    </a:lnTo>
                    <a:lnTo>
                      <a:pt x="3386" y="878"/>
                    </a:lnTo>
                    <a:lnTo>
                      <a:pt x="3507" y="951"/>
                    </a:lnTo>
                    <a:lnTo>
                      <a:pt x="3507" y="951"/>
                    </a:lnTo>
                    <a:lnTo>
                      <a:pt x="3605" y="1024"/>
                    </a:lnTo>
                    <a:lnTo>
                      <a:pt x="3702" y="1048"/>
                    </a:lnTo>
                    <a:lnTo>
                      <a:pt x="3800" y="1024"/>
                    </a:lnTo>
                    <a:lnTo>
                      <a:pt x="3897" y="951"/>
                    </a:lnTo>
                    <a:lnTo>
                      <a:pt x="3897" y="951"/>
                    </a:lnTo>
                    <a:lnTo>
                      <a:pt x="3970" y="878"/>
                    </a:lnTo>
                    <a:lnTo>
                      <a:pt x="4092" y="829"/>
                    </a:lnTo>
                    <a:lnTo>
                      <a:pt x="4189" y="780"/>
                    </a:lnTo>
                    <a:lnTo>
                      <a:pt x="4262" y="780"/>
                    </a:lnTo>
                    <a:lnTo>
                      <a:pt x="4262" y="780"/>
                    </a:lnTo>
                    <a:lnTo>
                      <a:pt x="4384" y="731"/>
                    </a:lnTo>
                    <a:lnTo>
                      <a:pt x="4506" y="658"/>
                    </a:lnTo>
                    <a:lnTo>
                      <a:pt x="4676" y="537"/>
                    </a:lnTo>
                    <a:lnTo>
                      <a:pt x="4847" y="390"/>
                    </a:lnTo>
                    <a:lnTo>
                      <a:pt x="4847" y="390"/>
                    </a:lnTo>
                    <a:lnTo>
                      <a:pt x="5042" y="244"/>
                    </a:lnTo>
                    <a:lnTo>
                      <a:pt x="5285" y="123"/>
                    </a:lnTo>
                    <a:lnTo>
                      <a:pt x="5529" y="49"/>
                    </a:lnTo>
                    <a:lnTo>
                      <a:pt x="5797" y="1"/>
                    </a:lnTo>
                    <a:lnTo>
                      <a:pt x="5797" y="1"/>
                    </a:lnTo>
                    <a:lnTo>
                      <a:pt x="5894" y="25"/>
                    </a:lnTo>
                    <a:lnTo>
                      <a:pt x="5992" y="49"/>
                    </a:lnTo>
                    <a:lnTo>
                      <a:pt x="6040" y="74"/>
                    </a:lnTo>
                    <a:lnTo>
                      <a:pt x="6089" y="123"/>
                    </a:lnTo>
                    <a:lnTo>
                      <a:pt x="6089" y="171"/>
                    </a:lnTo>
                    <a:lnTo>
                      <a:pt x="6089" y="244"/>
                    </a:lnTo>
                    <a:lnTo>
                      <a:pt x="6040" y="317"/>
                    </a:lnTo>
                    <a:lnTo>
                      <a:pt x="5992" y="390"/>
                    </a:lnTo>
                    <a:lnTo>
                      <a:pt x="5992" y="390"/>
                    </a:lnTo>
                    <a:lnTo>
                      <a:pt x="5845" y="561"/>
                    </a:lnTo>
                    <a:lnTo>
                      <a:pt x="5772" y="707"/>
                    </a:lnTo>
                    <a:lnTo>
                      <a:pt x="5748" y="853"/>
                    </a:lnTo>
                    <a:lnTo>
                      <a:pt x="5772" y="926"/>
                    </a:lnTo>
                    <a:lnTo>
                      <a:pt x="5797" y="951"/>
                    </a:lnTo>
                    <a:lnTo>
                      <a:pt x="5797" y="951"/>
                    </a:lnTo>
                    <a:lnTo>
                      <a:pt x="5870" y="1048"/>
                    </a:lnTo>
                    <a:lnTo>
                      <a:pt x="5918" y="1145"/>
                    </a:lnTo>
                    <a:lnTo>
                      <a:pt x="5967" y="1243"/>
                    </a:lnTo>
                    <a:lnTo>
                      <a:pt x="5992" y="1340"/>
                    </a:lnTo>
                    <a:lnTo>
                      <a:pt x="5992" y="1340"/>
                    </a:lnTo>
                    <a:lnTo>
                      <a:pt x="5967" y="1438"/>
                    </a:lnTo>
                    <a:lnTo>
                      <a:pt x="5918" y="1535"/>
                    </a:lnTo>
                    <a:lnTo>
                      <a:pt x="5870" y="1633"/>
                    </a:lnTo>
                    <a:lnTo>
                      <a:pt x="5797" y="1730"/>
                    </a:lnTo>
                    <a:lnTo>
                      <a:pt x="5797" y="1730"/>
                    </a:lnTo>
                    <a:lnTo>
                      <a:pt x="5748" y="1754"/>
                    </a:lnTo>
                    <a:lnTo>
                      <a:pt x="5699" y="1754"/>
                    </a:lnTo>
                    <a:lnTo>
                      <a:pt x="5553" y="1754"/>
                    </a:lnTo>
                    <a:lnTo>
                      <a:pt x="5383" y="1657"/>
                    </a:lnTo>
                    <a:lnTo>
                      <a:pt x="5212" y="1535"/>
                    </a:lnTo>
                    <a:lnTo>
                      <a:pt x="5212" y="1535"/>
                    </a:lnTo>
                    <a:lnTo>
                      <a:pt x="5066" y="1389"/>
                    </a:lnTo>
                    <a:lnTo>
                      <a:pt x="4896" y="1316"/>
                    </a:lnTo>
                    <a:lnTo>
                      <a:pt x="4749" y="1292"/>
                    </a:lnTo>
                    <a:lnTo>
                      <a:pt x="4701" y="1316"/>
                    </a:lnTo>
                    <a:lnTo>
                      <a:pt x="4652" y="1340"/>
                    </a:lnTo>
                    <a:lnTo>
                      <a:pt x="4652" y="1340"/>
                    </a:lnTo>
                    <a:lnTo>
                      <a:pt x="4555" y="1413"/>
                    </a:lnTo>
                    <a:lnTo>
                      <a:pt x="4457" y="1486"/>
                    </a:lnTo>
                    <a:lnTo>
                      <a:pt x="4360" y="1511"/>
                    </a:lnTo>
                    <a:lnTo>
                      <a:pt x="4262" y="1535"/>
                    </a:lnTo>
                    <a:lnTo>
                      <a:pt x="4262" y="1535"/>
                    </a:lnTo>
                    <a:lnTo>
                      <a:pt x="4116" y="1559"/>
                    </a:lnTo>
                    <a:lnTo>
                      <a:pt x="4043" y="1584"/>
                    </a:lnTo>
                    <a:lnTo>
                      <a:pt x="3994" y="1633"/>
                    </a:lnTo>
                    <a:lnTo>
                      <a:pt x="3994" y="1633"/>
                    </a:lnTo>
                    <a:lnTo>
                      <a:pt x="3946" y="1657"/>
                    </a:lnTo>
                    <a:lnTo>
                      <a:pt x="3873" y="1681"/>
                    </a:lnTo>
                    <a:lnTo>
                      <a:pt x="3702" y="1730"/>
                    </a:lnTo>
                    <a:lnTo>
                      <a:pt x="3702" y="1730"/>
                    </a:lnTo>
                    <a:lnTo>
                      <a:pt x="3605" y="1730"/>
                    </a:lnTo>
                    <a:lnTo>
                      <a:pt x="3507" y="1779"/>
                    </a:lnTo>
                    <a:lnTo>
                      <a:pt x="3410" y="1827"/>
                    </a:lnTo>
                    <a:lnTo>
                      <a:pt x="3312" y="1900"/>
                    </a:lnTo>
                    <a:lnTo>
                      <a:pt x="3312" y="1900"/>
                    </a:lnTo>
                    <a:lnTo>
                      <a:pt x="3288" y="1949"/>
                    </a:lnTo>
                    <a:lnTo>
                      <a:pt x="3288" y="2022"/>
                    </a:lnTo>
                    <a:lnTo>
                      <a:pt x="3288" y="2144"/>
                    </a:lnTo>
                    <a:lnTo>
                      <a:pt x="3386" y="2314"/>
                    </a:lnTo>
                    <a:lnTo>
                      <a:pt x="3507" y="2485"/>
                    </a:lnTo>
                    <a:lnTo>
                      <a:pt x="3507" y="2485"/>
                    </a:lnTo>
                    <a:lnTo>
                      <a:pt x="3605" y="2558"/>
                    </a:lnTo>
                    <a:lnTo>
                      <a:pt x="3702" y="2582"/>
                    </a:lnTo>
                    <a:lnTo>
                      <a:pt x="3800" y="2607"/>
                    </a:lnTo>
                    <a:lnTo>
                      <a:pt x="3921" y="2607"/>
                    </a:lnTo>
                    <a:lnTo>
                      <a:pt x="4043" y="2582"/>
                    </a:lnTo>
                    <a:lnTo>
                      <a:pt x="4141" y="2534"/>
                    </a:lnTo>
                    <a:lnTo>
                      <a:pt x="4262" y="2461"/>
                    </a:lnTo>
                    <a:lnTo>
                      <a:pt x="4360" y="2388"/>
                    </a:lnTo>
                    <a:lnTo>
                      <a:pt x="4360" y="2388"/>
                    </a:lnTo>
                    <a:lnTo>
                      <a:pt x="4555" y="2193"/>
                    </a:lnTo>
                    <a:lnTo>
                      <a:pt x="4749" y="2047"/>
                    </a:lnTo>
                    <a:lnTo>
                      <a:pt x="4920" y="1949"/>
                    </a:lnTo>
                    <a:lnTo>
                      <a:pt x="5042" y="1900"/>
                    </a:lnTo>
                    <a:lnTo>
                      <a:pt x="5042" y="1900"/>
                    </a:lnTo>
                    <a:lnTo>
                      <a:pt x="5115" y="1925"/>
                    </a:lnTo>
                    <a:lnTo>
                      <a:pt x="5163" y="1974"/>
                    </a:lnTo>
                    <a:lnTo>
                      <a:pt x="5212" y="2022"/>
                    </a:lnTo>
                    <a:lnTo>
                      <a:pt x="5212" y="2095"/>
                    </a:lnTo>
                    <a:lnTo>
                      <a:pt x="5212" y="2095"/>
                    </a:lnTo>
                    <a:lnTo>
                      <a:pt x="5236" y="2168"/>
                    </a:lnTo>
                    <a:lnTo>
                      <a:pt x="5285" y="2241"/>
                    </a:lnTo>
                    <a:lnTo>
                      <a:pt x="5334" y="2266"/>
                    </a:lnTo>
                    <a:lnTo>
                      <a:pt x="5407" y="2290"/>
                    </a:lnTo>
                    <a:lnTo>
                      <a:pt x="5407" y="2290"/>
                    </a:lnTo>
                    <a:lnTo>
                      <a:pt x="5504" y="2314"/>
                    </a:lnTo>
                    <a:lnTo>
                      <a:pt x="5602" y="2339"/>
                    </a:lnTo>
                    <a:lnTo>
                      <a:pt x="5699" y="2412"/>
                    </a:lnTo>
                    <a:lnTo>
                      <a:pt x="5797" y="2485"/>
                    </a:lnTo>
                    <a:lnTo>
                      <a:pt x="5797" y="2485"/>
                    </a:lnTo>
                    <a:lnTo>
                      <a:pt x="5845" y="2558"/>
                    </a:lnTo>
                    <a:lnTo>
                      <a:pt x="5870" y="2680"/>
                    </a:lnTo>
                    <a:lnTo>
                      <a:pt x="5845" y="2777"/>
                    </a:lnTo>
                    <a:lnTo>
                      <a:pt x="5797" y="2850"/>
                    </a:lnTo>
                    <a:lnTo>
                      <a:pt x="5797" y="2850"/>
                    </a:lnTo>
                    <a:lnTo>
                      <a:pt x="5699" y="2923"/>
                    </a:lnTo>
                    <a:lnTo>
                      <a:pt x="5602" y="2996"/>
                    </a:lnTo>
                    <a:lnTo>
                      <a:pt x="5504" y="3045"/>
                    </a:lnTo>
                    <a:lnTo>
                      <a:pt x="5407" y="3045"/>
                    </a:lnTo>
                    <a:lnTo>
                      <a:pt x="5407" y="3045"/>
                    </a:lnTo>
                    <a:lnTo>
                      <a:pt x="5310" y="3069"/>
                    </a:lnTo>
                    <a:lnTo>
                      <a:pt x="5163" y="3167"/>
                    </a:lnTo>
                    <a:lnTo>
                      <a:pt x="4993" y="3289"/>
                    </a:lnTo>
                    <a:lnTo>
                      <a:pt x="4847" y="3435"/>
                    </a:lnTo>
                    <a:lnTo>
                      <a:pt x="4847" y="3435"/>
                    </a:lnTo>
                    <a:lnTo>
                      <a:pt x="4676" y="3581"/>
                    </a:lnTo>
                    <a:lnTo>
                      <a:pt x="4506" y="3703"/>
                    </a:lnTo>
                    <a:lnTo>
                      <a:pt x="4384" y="3776"/>
                    </a:lnTo>
                    <a:lnTo>
                      <a:pt x="4262" y="3800"/>
                    </a:lnTo>
                    <a:lnTo>
                      <a:pt x="4262" y="3800"/>
                    </a:lnTo>
                    <a:lnTo>
                      <a:pt x="4141" y="3849"/>
                    </a:lnTo>
                    <a:lnTo>
                      <a:pt x="3970" y="3971"/>
                    </a:lnTo>
                    <a:lnTo>
                      <a:pt x="3726" y="4165"/>
                    </a:lnTo>
                    <a:lnTo>
                      <a:pt x="3483" y="4409"/>
                    </a:lnTo>
                    <a:lnTo>
                      <a:pt x="3142" y="4750"/>
                    </a:lnTo>
                    <a:lnTo>
                      <a:pt x="3142" y="4750"/>
                    </a:lnTo>
                    <a:lnTo>
                      <a:pt x="3020" y="4847"/>
                    </a:lnTo>
                    <a:lnTo>
                      <a:pt x="2874" y="4969"/>
                    </a:lnTo>
                    <a:lnTo>
                      <a:pt x="2557" y="5164"/>
                    </a:lnTo>
                    <a:lnTo>
                      <a:pt x="2265" y="5286"/>
                    </a:lnTo>
                    <a:lnTo>
                      <a:pt x="2119" y="5310"/>
                    </a:lnTo>
                    <a:lnTo>
                      <a:pt x="1997" y="5335"/>
                    </a:lnTo>
                    <a:lnTo>
                      <a:pt x="1997" y="5335"/>
                    </a:lnTo>
                    <a:lnTo>
                      <a:pt x="1754" y="5335"/>
                    </a:lnTo>
                    <a:lnTo>
                      <a:pt x="1535" y="5383"/>
                    </a:lnTo>
                    <a:lnTo>
                      <a:pt x="1364" y="5456"/>
                    </a:lnTo>
                    <a:lnTo>
                      <a:pt x="1242" y="5529"/>
                    </a:lnTo>
                    <a:lnTo>
                      <a:pt x="1242" y="5529"/>
                    </a:lnTo>
                    <a:lnTo>
                      <a:pt x="1169" y="5602"/>
                    </a:lnTo>
                    <a:lnTo>
                      <a:pt x="1096" y="5700"/>
                    </a:lnTo>
                    <a:lnTo>
                      <a:pt x="1047" y="5797"/>
                    </a:lnTo>
                    <a:lnTo>
                      <a:pt x="1047" y="5895"/>
                    </a:lnTo>
                    <a:lnTo>
                      <a:pt x="1047" y="5895"/>
                    </a:lnTo>
                    <a:lnTo>
                      <a:pt x="1047" y="5992"/>
                    </a:lnTo>
                    <a:lnTo>
                      <a:pt x="1096" y="6090"/>
                    </a:lnTo>
                    <a:lnTo>
                      <a:pt x="1169" y="6187"/>
                    </a:lnTo>
                    <a:lnTo>
                      <a:pt x="1242" y="6284"/>
                    </a:lnTo>
                    <a:lnTo>
                      <a:pt x="1242" y="6284"/>
                    </a:lnTo>
                    <a:lnTo>
                      <a:pt x="1315" y="6357"/>
                    </a:lnTo>
                    <a:lnTo>
                      <a:pt x="1413" y="6406"/>
                    </a:lnTo>
                    <a:lnTo>
                      <a:pt x="1535" y="6455"/>
                    </a:lnTo>
                    <a:lnTo>
                      <a:pt x="1608" y="6455"/>
                    </a:lnTo>
                    <a:lnTo>
                      <a:pt x="1608" y="6455"/>
                    </a:lnTo>
                    <a:lnTo>
                      <a:pt x="1729" y="6504"/>
                    </a:lnTo>
                    <a:lnTo>
                      <a:pt x="1876" y="6601"/>
                    </a:lnTo>
                    <a:lnTo>
                      <a:pt x="2070" y="6747"/>
                    </a:lnTo>
                    <a:lnTo>
                      <a:pt x="2290" y="6942"/>
                    </a:lnTo>
                    <a:lnTo>
                      <a:pt x="2290" y="6942"/>
                    </a:lnTo>
                    <a:lnTo>
                      <a:pt x="2484" y="7137"/>
                    </a:lnTo>
                    <a:lnTo>
                      <a:pt x="2679" y="7283"/>
                    </a:lnTo>
                    <a:lnTo>
                      <a:pt x="2825" y="7380"/>
                    </a:lnTo>
                    <a:lnTo>
                      <a:pt x="2947" y="7405"/>
                    </a:lnTo>
                    <a:lnTo>
                      <a:pt x="2947" y="7405"/>
                    </a:lnTo>
                    <a:lnTo>
                      <a:pt x="3093" y="7380"/>
                    </a:lnTo>
                    <a:lnTo>
                      <a:pt x="3166" y="7356"/>
                    </a:lnTo>
                    <a:lnTo>
                      <a:pt x="3239" y="7332"/>
                    </a:lnTo>
                    <a:lnTo>
                      <a:pt x="3239" y="7332"/>
                    </a:lnTo>
                    <a:lnTo>
                      <a:pt x="3288" y="7283"/>
                    </a:lnTo>
                    <a:lnTo>
                      <a:pt x="3410" y="7259"/>
                    </a:lnTo>
                    <a:lnTo>
                      <a:pt x="3556" y="7234"/>
                    </a:lnTo>
                    <a:lnTo>
                      <a:pt x="3702" y="7234"/>
                    </a:lnTo>
                    <a:lnTo>
                      <a:pt x="3702" y="7234"/>
                    </a:lnTo>
                    <a:lnTo>
                      <a:pt x="3873" y="7234"/>
                    </a:lnTo>
                    <a:lnTo>
                      <a:pt x="4019" y="7283"/>
                    </a:lnTo>
                    <a:lnTo>
                      <a:pt x="4165" y="7332"/>
                    </a:lnTo>
                    <a:lnTo>
                      <a:pt x="4262" y="7429"/>
                    </a:lnTo>
                    <a:lnTo>
                      <a:pt x="4262" y="7429"/>
                    </a:lnTo>
                    <a:lnTo>
                      <a:pt x="4360" y="7502"/>
                    </a:lnTo>
                    <a:lnTo>
                      <a:pt x="4457" y="7551"/>
                    </a:lnTo>
                    <a:lnTo>
                      <a:pt x="4555" y="7600"/>
                    </a:lnTo>
                    <a:lnTo>
                      <a:pt x="4652" y="7600"/>
                    </a:lnTo>
                    <a:lnTo>
                      <a:pt x="4652" y="7600"/>
                    </a:lnTo>
                    <a:lnTo>
                      <a:pt x="4749" y="7648"/>
                    </a:lnTo>
                    <a:lnTo>
                      <a:pt x="4896" y="7721"/>
                    </a:lnTo>
                    <a:lnTo>
                      <a:pt x="5066" y="7843"/>
                    </a:lnTo>
                    <a:lnTo>
                      <a:pt x="5212" y="7989"/>
                    </a:lnTo>
                    <a:lnTo>
                      <a:pt x="5212" y="7989"/>
                    </a:lnTo>
                    <a:lnTo>
                      <a:pt x="5383" y="8135"/>
                    </a:lnTo>
                    <a:lnTo>
                      <a:pt x="5553" y="8257"/>
                    </a:lnTo>
                    <a:lnTo>
                      <a:pt x="5699" y="8330"/>
                    </a:lnTo>
                    <a:lnTo>
                      <a:pt x="5797" y="8355"/>
                    </a:lnTo>
                    <a:lnTo>
                      <a:pt x="5797" y="8355"/>
                    </a:lnTo>
                    <a:lnTo>
                      <a:pt x="5870" y="8379"/>
                    </a:lnTo>
                    <a:lnTo>
                      <a:pt x="5992" y="8428"/>
                    </a:lnTo>
                    <a:lnTo>
                      <a:pt x="6089" y="8476"/>
                    </a:lnTo>
                    <a:lnTo>
                      <a:pt x="6162" y="8549"/>
                    </a:lnTo>
                    <a:lnTo>
                      <a:pt x="6162" y="8549"/>
                    </a:lnTo>
                    <a:lnTo>
                      <a:pt x="6259" y="8622"/>
                    </a:lnTo>
                    <a:lnTo>
                      <a:pt x="6357" y="8695"/>
                    </a:lnTo>
                    <a:lnTo>
                      <a:pt x="6454" y="8720"/>
                    </a:lnTo>
                    <a:lnTo>
                      <a:pt x="6552" y="8744"/>
                    </a:lnTo>
                    <a:lnTo>
                      <a:pt x="6552" y="8744"/>
                    </a:lnTo>
                    <a:lnTo>
                      <a:pt x="6649" y="8769"/>
                    </a:lnTo>
                    <a:lnTo>
                      <a:pt x="6747" y="8793"/>
                    </a:lnTo>
                    <a:lnTo>
                      <a:pt x="6844" y="8866"/>
                    </a:lnTo>
                    <a:lnTo>
                      <a:pt x="6941" y="8939"/>
                    </a:lnTo>
                    <a:lnTo>
                      <a:pt x="6941" y="8939"/>
                    </a:lnTo>
                    <a:lnTo>
                      <a:pt x="7014" y="9036"/>
                    </a:lnTo>
                    <a:lnTo>
                      <a:pt x="7063" y="9134"/>
                    </a:lnTo>
                    <a:lnTo>
                      <a:pt x="7112" y="9231"/>
                    </a:lnTo>
                    <a:lnTo>
                      <a:pt x="7112" y="9304"/>
                    </a:lnTo>
                    <a:lnTo>
                      <a:pt x="7112" y="9304"/>
                    </a:lnTo>
                    <a:lnTo>
                      <a:pt x="7112" y="9402"/>
                    </a:lnTo>
                    <a:lnTo>
                      <a:pt x="7063" y="9499"/>
                    </a:lnTo>
                    <a:lnTo>
                      <a:pt x="7014" y="9597"/>
                    </a:lnTo>
                    <a:lnTo>
                      <a:pt x="6941" y="9694"/>
                    </a:lnTo>
                    <a:lnTo>
                      <a:pt x="6941" y="9694"/>
                    </a:lnTo>
                    <a:lnTo>
                      <a:pt x="6868" y="9791"/>
                    </a:lnTo>
                    <a:lnTo>
                      <a:pt x="6795" y="9889"/>
                    </a:lnTo>
                    <a:lnTo>
                      <a:pt x="6747" y="9986"/>
                    </a:lnTo>
                    <a:lnTo>
                      <a:pt x="6747" y="10084"/>
                    </a:lnTo>
                    <a:lnTo>
                      <a:pt x="6747" y="10084"/>
                    </a:lnTo>
                    <a:lnTo>
                      <a:pt x="6722" y="10181"/>
                    </a:lnTo>
                    <a:lnTo>
                      <a:pt x="6625" y="10327"/>
                    </a:lnTo>
                    <a:lnTo>
                      <a:pt x="6503" y="10473"/>
                    </a:lnTo>
                    <a:lnTo>
                      <a:pt x="6357" y="10644"/>
                    </a:lnTo>
                    <a:lnTo>
                      <a:pt x="6357" y="10644"/>
                    </a:lnTo>
                    <a:lnTo>
                      <a:pt x="6211" y="10814"/>
                    </a:lnTo>
                    <a:lnTo>
                      <a:pt x="6089" y="10961"/>
                    </a:lnTo>
                    <a:lnTo>
                      <a:pt x="6016" y="11107"/>
                    </a:lnTo>
                    <a:lnTo>
                      <a:pt x="5992" y="11204"/>
                    </a:lnTo>
                    <a:lnTo>
                      <a:pt x="5992" y="11204"/>
                    </a:lnTo>
                    <a:lnTo>
                      <a:pt x="5943" y="11326"/>
                    </a:lnTo>
                    <a:lnTo>
                      <a:pt x="5870" y="11472"/>
                    </a:lnTo>
                    <a:lnTo>
                      <a:pt x="5748" y="11618"/>
                    </a:lnTo>
                    <a:lnTo>
                      <a:pt x="5602" y="11789"/>
                    </a:lnTo>
                    <a:lnTo>
                      <a:pt x="5602" y="11789"/>
                    </a:lnTo>
                    <a:lnTo>
                      <a:pt x="5456" y="11935"/>
                    </a:lnTo>
                    <a:lnTo>
                      <a:pt x="5334" y="12105"/>
                    </a:lnTo>
                    <a:lnTo>
                      <a:pt x="5261" y="12251"/>
                    </a:lnTo>
                    <a:lnTo>
                      <a:pt x="5212" y="12349"/>
                    </a:lnTo>
                    <a:lnTo>
                      <a:pt x="5212" y="12349"/>
                    </a:lnTo>
                    <a:lnTo>
                      <a:pt x="5188" y="12446"/>
                    </a:lnTo>
                    <a:lnTo>
                      <a:pt x="5139" y="12568"/>
                    </a:lnTo>
                    <a:lnTo>
                      <a:pt x="5042" y="12714"/>
                    </a:lnTo>
                    <a:lnTo>
                      <a:pt x="4944" y="12836"/>
                    </a:lnTo>
                    <a:lnTo>
                      <a:pt x="4944" y="12836"/>
                    </a:lnTo>
                    <a:lnTo>
                      <a:pt x="4822" y="12958"/>
                    </a:lnTo>
                    <a:lnTo>
                      <a:pt x="4725" y="13079"/>
                    </a:lnTo>
                    <a:lnTo>
                      <a:pt x="4676" y="13201"/>
                    </a:lnTo>
                    <a:lnTo>
                      <a:pt x="4652" y="13299"/>
                    </a:lnTo>
                    <a:lnTo>
                      <a:pt x="4652" y="13299"/>
                    </a:lnTo>
                    <a:lnTo>
                      <a:pt x="4676" y="13469"/>
                    </a:lnTo>
                    <a:lnTo>
                      <a:pt x="4701" y="13542"/>
                    </a:lnTo>
                    <a:lnTo>
                      <a:pt x="4749" y="13591"/>
                    </a:lnTo>
                    <a:lnTo>
                      <a:pt x="4749" y="13591"/>
                    </a:lnTo>
                    <a:lnTo>
                      <a:pt x="4774" y="13640"/>
                    </a:lnTo>
                    <a:lnTo>
                      <a:pt x="4822" y="13713"/>
                    </a:lnTo>
                    <a:lnTo>
                      <a:pt x="4847" y="13883"/>
                    </a:lnTo>
                    <a:lnTo>
                      <a:pt x="4847" y="13883"/>
                    </a:lnTo>
                    <a:lnTo>
                      <a:pt x="4822" y="13956"/>
                    </a:lnTo>
                    <a:lnTo>
                      <a:pt x="4774" y="14005"/>
                    </a:lnTo>
                    <a:lnTo>
                      <a:pt x="4725" y="14054"/>
                    </a:lnTo>
                    <a:lnTo>
                      <a:pt x="4652" y="14054"/>
                    </a:lnTo>
                    <a:lnTo>
                      <a:pt x="4652" y="14054"/>
                    </a:lnTo>
                    <a:lnTo>
                      <a:pt x="4555" y="14054"/>
                    </a:lnTo>
                    <a:lnTo>
                      <a:pt x="4457" y="14005"/>
                    </a:lnTo>
                    <a:lnTo>
                      <a:pt x="4360" y="13956"/>
                    </a:lnTo>
                    <a:lnTo>
                      <a:pt x="4262" y="13883"/>
                    </a:lnTo>
                    <a:lnTo>
                      <a:pt x="4262" y="13883"/>
                    </a:lnTo>
                    <a:lnTo>
                      <a:pt x="4189" y="13761"/>
                    </a:lnTo>
                    <a:lnTo>
                      <a:pt x="4141" y="13615"/>
                    </a:lnTo>
                    <a:lnTo>
                      <a:pt x="4092" y="13469"/>
                    </a:lnTo>
                    <a:lnTo>
                      <a:pt x="4092" y="13299"/>
                    </a:lnTo>
                    <a:lnTo>
                      <a:pt x="4092" y="13299"/>
                    </a:lnTo>
                    <a:lnTo>
                      <a:pt x="4067" y="13152"/>
                    </a:lnTo>
                    <a:lnTo>
                      <a:pt x="4019" y="12982"/>
                    </a:lnTo>
                    <a:lnTo>
                      <a:pt x="3970" y="12836"/>
                    </a:lnTo>
                    <a:lnTo>
                      <a:pt x="3897" y="12738"/>
                    </a:lnTo>
                    <a:lnTo>
                      <a:pt x="3897" y="12738"/>
                    </a:lnTo>
                    <a:lnTo>
                      <a:pt x="3848" y="12690"/>
                    </a:lnTo>
                    <a:lnTo>
                      <a:pt x="3824" y="12592"/>
                    </a:lnTo>
                    <a:lnTo>
                      <a:pt x="3751" y="12349"/>
                    </a:lnTo>
                    <a:lnTo>
                      <a:pt x="3726" y="12056"/>
                    </a:lnTo>
                    <a:lnTo>
                      <a:pt x="3702" y="11716"/>
                    </a:lnTo>
                    <a:lnTo>
                      <a:pt x="3702" y="11472"/>
                    </a:lnTo>
                    <a:lnTo>
                      <a:pt x="3702" y="11472"/>
                    </a:lnTo>
                    <a:lnTo>
                      <a:pt x="3702" y="11301"/>
                    </a:lnTo>
                    <a:lnTo>
                      <a:pt x="3653" y="11107"/>
                    </a:lnTo>
                    <a:lnTo>
                      <a:pt x="3629" y="10936"/>
                    </a:lnTo>
                    <a:lnTo>
                      <a:pt x="3556" y="10741"/>
                    </a:lnTo>
                    <a:lnTo>
                      <a:pt x="3483" y="10571"/>
                    </a:lnTo>
                    <a:lnTo>
                      <a:pt x="3410" y="10425"/>
                    </a:lnTo>
                    <a:lnTo>
                      <a:pt x="3312" y="10279"/>
                    </a:lnTo>
                    <a:lnTo>
                      <a:pt x="3239" y="10181"/>
                    </a:lnTo>
                    <a:lnTo>
                      <a:pt x="3239" y="10181"/>
                    </a:lnTo>
                    <a:lnTo>
                      <a:pt x="3045" y="9962"/>
                    </a:lnTo>
                    <a:lnTo>
                      <a:pt x="2898" y="9767"/>
                    </a:lnTo>
                    <a:lnTo>
                      <a:pt x="2801" y="9621"/>
                    </a:lnTo>
                    <a:lnTo>
                      <a:pt x="2752" y="9499"/>
                    </a:lnTo>
                    <a:lnTo>
                      <a:pt x="2752" y="9499"/>
                    </a:lnTo>
                    <a:lnTo>
                      <a:pt x="2728" y="9353"/>
                    </a:lnTo>
                    <a:lnTo>
                      <a:pt x="2704" y="9280"/>
                    </a:lnTo>
                    <a:lnTo>
                      <a:pt x="2655" y="9231"/>
                    </a:lnTo>
                    <a:lnTo>
                      <a:pt x="2655" y="9231"/>
                    </a:lnTo>
                    <a:lnTo>
                      <a:pt x="2631" y="9158"/>
                    </a:lnTo>
                    <a:lnTo>
                      <a:pt x="2582" y="9036"/>
                    </a:lnTo>
                    <a:lnTo>
                      <a:pt x="2582" y="8890"/>
                    </a:lnTo>
                    <a:lnTo>
                      <a:pt x="2557" y="8744"/>
                    </a:lnTo>
                    <a:lnTo>
                      <a:pt x="2557" y="8744"/>
                    </a:lnTo>
                    <a:lnTo>
                      <a:pt x="2582" y="8598"/>
                    </a:lnTo>
                    <a:lnTo>
                      <a:pt x="2582" y="8452"/>
                    </a:lnTo>
                    <a:lnTo>
                      <a:pt x="2631" y="8330"/>
                    </a:lnTo>
                    <a:lnTo>
                      <a:pt x="2655" y="8281"/>
                    </a:lnTo>
                    <a:lnTo>
                      <a:pt x="2655" y="8281"/>
                    </a:lnTo>
                    <a:lnTo>
                      <a:pt x="2704" y="8208"/>
                    </a:lnTo>
                    <a:lnTo>
                      <a:pt x="2728" y="8160"/>
                    </a:lnTo>
                    <a:lnTo>
                      <a:pt x="2752" y="7989"/>
                    </a:lnTo>
                    <a:lnTo>
                      <a:pt x="2752" y="7989"/>
                    </a:lnTo>
                    <a:lnTo>
                      <a:pt x="2728" y="7819"/>
                    </a:lnTo>
                    <a:lnTo>
                      <a:pt x="2704" y="7746"/>
                    </a:lnTo>
                    <a:lnTo>
                      <a:pt x="2655" y="7697"/>
                    </a:lnTo>
                    <a:lnTo>
                      <a:pt x="2655" y="7697"/>
                    </a:lnTo>
                    <a:lnTo>
                      <a:pt x="2606" y="7673"/>
                    </a:lnTo>
                    <a:lnTo>
                      <a:pt x="2533" y="7624"/>
                    </a:lnTo>
                    <a:lnTo>
                      <a:pt x="2363" y="7600"/>
                    </a:lnTo>
                    <a:lnTo>
                      <a:pt x="2363" y="7600"/>
                    </a:lnTo>
                    <a:lnTo>
                      <a:pt x="2265" y="7575"/>
                    </a:lnTo>
                    <a:lnTo>
                      <a:pt x="2119" y="7502"/>
                    </a:lnTo>
                    <a:lnTo>
                      <a:pt x="1973" y="7380"/>
                    </a:lnTo>
                    <a:lnTo>
                      <a:pt x="1802" y="7234"/>
                    </a:lnTo>
                    <a:lnTo>
                      <a:pt x="1802" y="7234"/>
                    </a:lnTo>
                    <a:lnTo>
                      <a:pt x="1632" y="7088"/>
                    </a:lnTo>
                    <a:lnTo>
                      <a:pt x="1486" y="6966"/>
                    </a:lnTo>
                    <a:lnTo>
                      <a:pt x="1340" y="6869"/>
                    </a:lnTo>
                    <a:lnTo>
                      <a:pt x="1242" y="6845"/>
                    </a:lnTo>
                    <a:lnTo>
                      <a:pt x="1242" y="6845"/>
                    </a:lnTo>
                    <a:lnTo>
                      <a:pt x="1121" y="6796"/>
                    </a:lnTo>
                    <a:lnTo>
                      <a:pt x="926" y="6674"/>
                    </a:lnTo>
                    <a:lnTo>
                      <a:pt x="706" y="6504"/>
                    </a:lnTo>
                    <a:lnTo>
                      <a:pt x="463" y="6284"/>
                    </a:lnTo>
                    <a:lnTo>
                      <a:pt x="463" y="6284"/>
                    </a:lnTo>
                    <a:lnTo>
                      <a:pt x="171" y="5919"/>
                    </a:lnTo>
                    <a:lnTo>
                      <a:pt x="0" y="5700"/>
                    </a:lnTo>
                    <a:lnTo>
                      <a:pt x="0" y="5700"/>
                    </a:lnTo>
                    <a:lnTo>
                      <a:pt x="0" y="5724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4" name="Shape 167"/>
              <p:cNvSpPr/>
              <p:nvPr/>
            </p:nvSpPr>
            <p:spPr>
              <a:xfrm>
                <a:off x="6128575" y="3695900"/>
                <a:ext cx="86475" cy="47525"/>
              </a:xfrm>
              <a:custGeom>
                <a:avLst/>
                <a:gdLst/>
                <a:ahLst/>
                <a:cxnLst/>
                <a:rect l="0" t="0" r="0" b="0"/>
                <a:pathLst>
                  <a:path w="3459" h="1901" fill="none" extrusionOk="0">
                    <a:moveTo>
                      <a:pt x="2022" y="1340"/>
                    </a:moveTo>
                    <a:lnTo>
                      <a:pt x="2022" y="1340"/>
                    </a:lnTo>
                    <a:lnTo>
                      <a:pt x="1924" y="1413"/>
                    </a:lnTo>
                    <a:lnTo>
                      <a:pt x="1827" y="1486"/>
                    </a:lnTo>
                    <a:lnTo>
                      <a:pt x="1729" y="1511"/>
                    </a:lnTo>
                    <a:lnTo>
                      <a:pt x="1632" y="1535"/>
                    </a:lnTo>
                    <a:lnTo>
                      <a:pt x="1632" y="1535"/>
                    </a:lnTo>
                    <a:lnTo>
                      <a:pt x="1559" y="1535"/>
                    </a:lnTo>
                    <a:lnTo>
                      <a:pt x="1461" y="1584"/>
                    </a:lnTo>
                    <a:lnTo>
                      <a:pt x="1340" y="1657"/>
                    </a:lnTo>
                    <a:lnTo>
                      <a:pt x="1267" y="1730"/>
                    </a:lnTo>
                    <a:lnTo>
                      <a:pt x="1267" y="1730"/>
                    </a:lnTo>
                    <a:lnTo>
                      <a:pt x="1169" y="1803"/>
                    </a:lnTo>
                    <a:lnTo>
                      <a:pt x="1072" y="1852"/>
                    </a:lnTo>
                    <a:lnTo>
                      <a:pt x="974" y="1900"/>
                    </a:lnTo>
                    <a:lnTo>
                      <a:pt x="877" y="1900"/>
                    </a:lnTo>
                    <a:lnTo>
                      <a:pt x="877" y="1900"/>
                    </a:lnTo>
                    <a:lnTo>
                      <a:pt x="779" y="1900"/>
                    </a:lnTo>
                    <a:lnTo>
                      <a:pt x="682" y="1852"/>
                    </a:lnTo>
                    <a:lnTo>
                      <a:pt x="585" y="1803"/>
                    </a:lnTo>
                    <a:lnTo>
                      <a:pt x="512" y="1730"/>
                    </a:lnTo>
                    <a:lnTo>
                      <a:pt x="512" y="1730"/>
                    </a:lnTo>
                    <a:lnTo>
                      <a:pt x="438" y="1633"/>
                    </a:lnTo>
                    <a:lnTo>
                      <a:pt x="414" y="1535"/>
                    </a:lnTo>
                    <a:lnTo>
                      <a:pt x="438" y="1438"/>
                    </a:lnTo>
                    <a:lnTo>
                      <a:pt x="512" y="1340"/>
                    </a:lnTo>
                    <a:lnTo>
                      <a:pt x="512" y="1340"/>
                    </a:lnTo>
                    <a:lnTo>
                      <a:pt x="585" y="1243"/>
                    </a:lnTo>
                    <a:lnTo>
                      <a:pt x="633" y="1145"/>
                    </a:lnTo>
                    <a:lnTo>
                      <a:pt x="682" y="1048"/>
                    </a:lnTo>
                    <a:lnTo>
                      <a:pt x="682" y="951"/>
                    </a:lnTo>
                    <a:lnTo>
                      <a:pt x="682" y="951"/>
                    </a:lnTo>
                    <a:lnTo>
                      <a:pt x="658" y="804"/>
                    </a:lnTo>
                    <a:lnTo>
                      <a:pt x="633" y="731"/>
                    </a:lnTo>
                    <a:lnTo>
                      <a:pt x="585" y="683"/>
                    </a:lnTo>
                    <a:lnTo>
                      <a:pt x="585" y="683"/>
                    </a:lnTo>
                    <a:lnTo>
                      <a:pt x="536" y="634"/>
                    </a:lnTo>
                    <a:lnTo>
                      <a:pt x="463" y="610"/>
                    </a:lnTo>
                    <a:lnTo>
                      <a:pt x="317" y="585"/>
                    </a:lnTo>
                    <a:lnTo>
                      <a:pt x="317" y="585"/>
                    </a:lnTo>
                    <a:lnTo>
                      <a:pt x="146" y="561"/>
                    </a:lnTo>
                    <a:lnTo>
                      <a:pt x="73" y="512"/>
                    </a:lnTo>
                    <a:lnTo>
                      <a:pt x="24" y="488"/>
                    </a:lnTo>
                    <a:lnTo>
                      <a:pt x="24" y="488"/>
                    </a:lnTo>
                    <a:lnTo>
                      <a:pt x="0" y="439"/>
                    </a:lnTo>
                    <a:lnTo>
                      <a:pt x="24" y="366"/>
                    </a:lnTo>
                    <a:lnTo>
                      <a:pt x="49" y="293"/>
                    </a:lnTo>
                    <a:lnTo>
                      <a:pt x="122" y="196"/>
                    </a:lnTo>
                    <a:lnTo>
                      <a:pt x="122" y="196"/>
                    </a:lnTo>
                    <a:lnTo>
                      <a:pt x="171" y="171"/>
                    </a:lnTo>
                    <a:lnTo>
                      <a:pt x="268" y="123"/>
                    </a:lnTo>
                    <a:lnTo>
                      <a:pt x="512" y="74"/>
                    </a:lnTo>
                    <a:lnTo>
                      <a:pt x="804" y="25"/>
                    </a:lnTo>
                    <a:lnTo>
                      <a:pt x="1145" y="1"/>
                    </a:lnTo>
                    <a:lnTo>
                      <a:pt x="2509" y="1"/>
                    </a:lnTo>
                    <a:lnTo>
                      <a:pt x="2509" y="1"/>
                    </a:lnTo>
                    <a:lnTo>
                      <a:pt x="2850" y="25"/>
                    </a:lnTo>
                    <a:lnTo>
                      <a:pt x="3142" y="49"/>
                    </a:lnTo>
                    <a:lnTo>
                      <a:pt x="3337" y="74"/>
                    </a:lnTo>
                    <a:lnTo>
                      <a:pt x="3434" y="98"/>
                    </a:lnTo>
                    <a:lnTo>
                      <a:pt x="3434" y="98"/>
                    </a:lnTo>
                    <a:lnTo>
                      <a:pt x="3458" y="123"/>
                    </a:lnTo>
                    <a:lnTo>
                      <a:pt x="3434" y="171"/>
                    </a:lnTo>
                    <a:lnTo>
                      <a:pt x="3361" y="317"/>
                    </a:lnTo>
                    <a:lnTo>
                      <a:pt x="3239" y="488"/>
                    </a:lnTo>
                    <a:lnTo>
                      <a:pt x="3069" y="683"/>
                    </a:lnTo>
                    <a:lnTo>
                      <a:pt x="3069" y="683"/>
                    </a:lnTo>
                    <a:lnTo>
                      <a:pt x="2874" y="853"/>
                    </a:lnTo>
                    <a:lnTo>
                      <a:pt x="2679" y="999"/>
                    </a:lnTo>
                    <a:lnTo>
                      <a:pt x="2509" y="1121"/>
                    </a:lnTo>
                    <a:lnTo>
                      <a:pt x="2411" y="1145"/>
                    </a:lnTo>
                    <a:lnTo>
                      <a:pt x="2411" y="1145"/>
                    </a:lnTo>
                    <a:lnTo>
                      <a:pt x="2314" y="1170"/>
                    </a:lnTo>
                    <a:lnTo>
                      <a:pt x="2216" y="1194"/>
                    </a:lnTo>
                    <a:lnTo>
                      <a:pt x="2119" y="1267"/>
                    </a:lnTo>
                    <a:lnTo>
                      <a:pt x="2022" y="1340"/>
                    </a:lnTo>
                    <a:lnTo>
                      <a:pt x="2022" y="134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5" name="Shape 168"/>
              <p:cNvSpPr/>
              <p:nvPr/>
            </p:nvSpPr>
            <p:spPr>
              <a:xfrm>
                <a:off x="6357500" y="3940075"/>
                <a:ext cx="18900" cy="34725"/>
              </a:xfrm>
              <a:custGeom>
                <a:avLst/>
                <a:gdLst/>
                <a:ahLst/>
                <a:cxnLst/>
                <a:rect l="0" t="0" r="0" b="0"/>
                <a:pathLst>
                  <a:path w="756" h="1389" fill="none" extrusionOk="0">
                    <a:moveTo>
                      <a:pt x="585" y="682"/>
                    </a:moveTo>
                    <a:lnTo>
                      <a:pt x="585" y="682"/>
                    </a:lnTo>
                    <a:lnTo>
                      <a:pt x="512" y="779"/>
                    </a:lnTo>
                    <a:lnTo>
                      <a:pt x="439" y="877"/>
                    </a:lnTo>
                    <a:lnTo>
                      <a:pt x="390" y="974"/>
                    </a:lnTo>
                    <a:lnTo>
                      <a:pt x="390" y="1072"/>
                    </a:lnTo>
                    <a:lnTo>
                      <a:pt x="390" y="1072"/>
                    </a:lnTo>
                    <a:lnTo>
                      <a:pt x="366" y="1218"/>
                    </a:lnTo>
                    <a:lnTo>
                      <a:pt x="317" y="1291"/>
                    </a:lnTo>
                    <a:lnTo>
                      <a:pt x="293" y="1364"/>
                    </a:lnTo>
                    <a:lnTo>
                      <a:pt x="293" y="1364"/>
                    </a:lnTo>
                    <a:lnTo>
                      <a:pt x="244" y="1388"/>
                    </a:lnTo>
                    <a:lnTo>
                      <a:pt x="195" y="1388"/>
                    </a:lnTo>
                    <a:lnTo>
                      <a:pt x="147" y="1388"/>
                    </a:lnTo>
                    <a:lnTo>
                      <a:pt x="98" y="1364"/>
                    </a:lnTo>
                    <a:lnTo>
                      <a:pt x="98" y="1364"/>
                    </a:lnTo>
                    <a:lnTo>
                      <a:pt x="74" y="1291"/>
                    </a:lnTo>
                    <a:lnTo>
                      <a:pt x="25" y="1169"/>
                    </a:lnTo>
                    <a:lnTo>
                      <a:pt x="25" y="1023"/>
                    </a:lnTo>
                    <a:lnTo>
                      <a:pt x="1" y="877"/>
                    </a:lnTo>
                    <a:lnTo>
                      <a:pt x="1" y="877"/>
                    </a:lnTo>
                    <a:lnTo>
                      <a:pt x="25" y="706"/>
                    </a:lnTo>
                    <a:lnTo>
                      <a:pt x="98" y="536"/>
                    </a:lnTo>
                    <a:lnTo>
                      <a:pt x="171" y="365"/>
                    </a:lnTo>
                    <a:lnTo>
                      <a:pt x="293" y="219"/>
                    </a:lnTo>
                    <a:lnTo>
                      <a:pt x="293" y="219"/>
                    </a:lnTo>
                    <a:lnTo>
                      <a:pt x="415" y="122"/>
                    </a:lnTo>
                    <a:lnTo>
                      <a:pt x="512" y="49"/>
                    </a:lnTo>
                    <a:lnTo>
                      <a:pt x="609" y="0"/>
                    </a:lnTo>
                    <a:lnTo>
                      <a:pt x="682" y="24"/>
                    </a:lnTo>
                    <a:lnTo>
                      <a:pt x="682" y="24"/>
                    </a:lnTo>
                    <a:lnTo>
                      <a:pt x="707" y="73"/>
                    </a:lnTo>
                    <a:lnTo>
                      <a:pt x="731" y="146"/>
                    </a:lnTo>
                    <a:lnTo>
                      <a:pt x="756" y="317"/>
                    </a:lnTo>
                    <a:lnTo>
                      <a:pt x="756" y="317"/>
                    </a:lnTo>
                    <a:lnTo>
                      <a:pt x="756" y="390"/>
                    </a:lnTo>
                    <a:lnTo>
                      <a:pt x="707" y="487"/>
                    </a:lnTo>
                    <a:lnTo>
                      <a:pt x="658" y="609"/>
                    </a:lnTo>
                    <a:lnTo>
                      <a:pt x="585" y="682"/>
                    </a:lnTo>
                    <a:lnTo>
                      <a:pt x="585" y="682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6" name="Shape 169"/>
              <p:cNvSpPr/>
              <p:nvPr/>
            </p:nvSpPr>
            <p:spPr>
              <a:xfrm>
                <a:off x="6202850" y="3720875"/>
                <a:ext cx="204000" cy="278875"/>
              </a:xfrm>
              <a:custGeom>
                <a:avLst/>
                <a:gdLst/>
                <a:ahLst/>
                <a:cxnLst/>
                <a:rect l="0" t="0" r="0" b="0"/>
                <a:pathLst>
                  <a:path w="8160" h="11155" fill="none" extrusionOk="0">
                    <a:moveTo>
                      <a:pt x="8159" y="4774"/>
                    </a:moveTo>
                    <a:lnTo>
                      <a:pt x="8159" y="4774"/>
                    </a:lnTo>
                    <a:lnTo>
                      <a:pt x="7599" y="4701"/>
                    </a:lnTo>
                    <a:lnTo>
                      <a:pt x="7283" y="4652"/>
                    </a:lnTo>
                    <a:lnTo>
                      <a:pt x="7136" y="4603"/>
                    </a:lnTo>
                    <a:lnTo>
                      <a:pt x="7136" y="4603"/>
                    </a:lnTo>
                    <a:lnTo>
                      <a:pt x="7088" y="4579"/>
                    </a:lnTo>
                    <a:lnTo>
                      <a:pt x="7015" y="4555"/>
                    </a:lnTo>
                    <a:lnTo>
                      <a:pt x="6844" y="4530"/>
                    </a:lnTo>
                    <a:lnTo>
                      <a:pt x="6844" y="4530"/>
                    </a:lnTo>
                    <a:lnTo>
                      <a:pt x="6747" y="4506"/>
                    </a:lnTo>
                    <a:lnTo>
                      <a:pt x="6649" y="4457"/>
                    </a:lnTo>
                    <a:lnTo>
                      <a:pt x="6552" y="4409"/>
                    </a:lnTo>
                    <a:lnTo>
                      <a:pt x="6454" y="4336"/>
                    </a:lnTo>
                    <a:lnTo>
                      <a:pt x="6454" y="4336"/>
                    </a:lnTo>
                    <a:lnTo>
                      <a:pt x="6381" y="4262"/>
                    </a:lnTo>
                    <a:lnTo>
                      <a:pt x="6308" y="4214"/>
                    </a:lnTo>
                    <a:lnTo>
                      <a:pt x="6235" y="4214"/>
                    </a:lnTo>
                    <a:lnTo>
                      <a:pt x="6187" y="4238"/>
                    </a:lnTo>
                    <a:lnTo>
                      <a:pt x="6187" y="4238"/>
                    </a:lnTo>
                    <a:lnTo>
                      <a:pt x="6162" y="4287"/>
                    </a:lnTo>
                    <a:lnTo>
                      <a:pt x="6162" y="4360"/>
                    </a:lnTo>
                    <a:lnTo>
                      <a:pt x="6211" y="4433"/>
                    </a:lnTo>
                    <a:lnTo>
                      <a:pt x="6284" y="4530"/>
                    </a:lnTo>
                    <a:lnTo>
                      <a:pt x="6284" y="4530"/>
                    </a:lnTo>
                    <a:lnTo>
                      <a:pt x="6357" y="4603"/>
                    </a:lnTo>
                    <a:lnTo>
                      <a:pt x="6454" y="4652"/>
                    </a:lnTo>
                    <a:lnTo>
                      <a:pt x="6576" y="4701"/>
                    </a:lnTo>
                    <a:lnTo>
                      <a:pt x="6649" y="4701"/>
                    </a:lnTo>
                    <a:lnTo>
                      <a:pt x="6649" y="4701"/>
                    </a:lnTo>
                    <a:lnTo>
                      <a:pt x="6747" y="4725"/>
                    </a:lnTo>
                    <a:lnTo>
                      <a:pt x="6844" y="4774"/>
                    </a:lnTo>
                    <a:lnTo>
                      <a:pt x="6942" y="4823"/>
                    </a:lnTo>
                    <a:lnTo>
                      <a:pt x="7039" y="4896"/>
                    </a:lnTo>
                    <a:lnTo>
                      <a:pt x="7039" y="4896"/>
                    </a:lnTo>
                    <a:lnTo>
                      <a:pt x="7063" y="4944"/>
                    </a:lnTo>
                    <a:lnTo>
                      <a:pt x="7088" y="4993"/>
                    </a:lnTo>
                    <a:lnTo>
                      <a:pt x="7063" y="5139"/>
                    </a:lnTo>
                    <a:lnTo>
                      <a:pt x="6966" y="5310"/>
                    </a:lnTo>
                    <a:lnTo>
                      <a:pt x="6844" y="5480"/>
                    </a:lnTo>
                    <a:lnTo>
                      <a:pt x="6844" y="5480"/>
                    </a:lnTo>
                    <a:lnTo>
                      <a:pt x="6674" y="5626"/>
                    </a:lnTo>
                    <a:lnTo>
                      <a:pt x="6528" y="5748"/>
                    </a:lnTo>
                    <a:lnTo>
                      <a:pt x="6381" y="5821"/>
                    </a:lnTo>
                    <a:lnTo>
                      <a:pt x="6284" y="5846"/>
                    </a:lnTo>
                    <a:lnTo>
                      <a:pt x="6284" y="5846"/>
                    </a:lnTo>
                    <a:lnTo>
                      <a:pt x="6113" y="5870"/>
                    </a:lnTo>
                    <a:lnTo>
                      <a:pt x="6040" y="5894"/>
                    </a:lnTo>
                    <a:lnTo>
                      <a:pt x="5992" y="5943"/>
                    </a:lnTo>
                    <a:lnTo>
                      <a:pt x="5992" y="5943"/>
                    </a:lnTo>
                    <a:lnTo>
                      <a:pt x="5943" y="5967"/>
                    </a:lnTo>
                    <a:lnTo>
                      <a:pt x="5894" y="5992"/>
                    </a:lnTo>
                    <a:lnTo>
                      <a:pt x="5846" y="5967"/>
                    </a:lnTo>
                    <a:lnTo>
                      <a:pt x="5797" y="5943"/>
                    </a:lnTo>
                    <a:lnTo>
                      <a:pt x="5797" y="5943"/>
                    </a:lnTo>
                    <a:lnTo>
                      <a:pt x="5773" y="5894"/>
                    </a:lnTo>
                    <a:lnTo>
                      <a:pt x="5724" y="5821"/>
                    </a:lnTo>
                    <a:lnTo>
                      <a:pt x="5699" y="5651"/>
                    </a:lnTo>
                    <a:lnTo>
                      <a:pt x="5699" y="5651"/>
                    </a:lnTo>
                    <a:lnTo>
                      <a:pt x="5675" y="5553"/>
                    </a:lnTo>
                    <a:lnTo>
                      <a:pt x="5602" y="5407"/>
                    </a:lnTo>
                    <a:lnTo>
                      <a:pt x="5480" y="5261"/>
                    </a:lnTo>
                    <a:lnTo>
                      <a:pt x="5334" y="5091"/>
                    </a:lnTo>
                    <a:lnTo>
                      <a:pt x="5334" y="5091"/>
                    </a:lnTo>
                    <a:lnTo>
                      <a:pt x="5188" y="4920"/>
                    </a:lnTo>
                    <a:lnTo>
                      <a:pt x="5066" y="4774"/>
                    </a:lnTo>
                    <a:lnTo>
                      <a:pt x="4969" y="4628"/>
                    </a:lnTo>
                    <a:lnTo>
                      <a:pt x="4944" y="4530"/>
                    </a:lnTo>
                    <a:lnTo>
                      <a:pt x="4944" y="4530"/>
                    </a:lnTo>
                    <a:lnTo>
                      <a:pt x="4944" y="4457"/>
                    </a:lnTo>
                    <a:lnTo>
                      <a:pt x="4920" y="4409"/>
                    </a:lnTo>
                    <a:lnTo>
                      <a:pt x="4896" y="4409"/>
                    </a:lnTo>
                    <a:lnTo>
                      <a:pt x="4847" y="4433"/>
                    </a:lnTo>
                    <a:lnTo>
                      <a:pt x="4847" y="4433"/>
                    </a:lnTo>
                    <a:lnTo>
                      <a:pt x="4823" y="4482"/>
                    </a:lnTo>
                    <a:lnTo>
                      <a:pt x="4774" y="4555"/>
                    </a:lnTo>
                    <a:lnTo>
                      <a:pt x="4750" y="4701"/>
                    </a:lnTo>
                    <a:lnTo>
                      <a:pt x="4750" y="4701"/>
                    </a:lnTo>
                    <a:lnTo>
                      <a:pt x="4774" y="4798"/>
                    </a:lnTo>
                    <a:lnTo>
                      <a:pt x="4847" y="4920"/>
                    </a:lnTo>
                    <a:lnTo>
                      <a:pt x="4920" y="5066"/>
                    </a:lnTo>
                    <a:lnTo>
                      <a:pt x="5042" y="5188"/>
                    </a:lnTo>
                    <a:lnTo>
                      <a:pt x="5042" y="5188"/>
                    </a:lnTo>
                    <a:lnTo>
                      <a:pt x="5139" y="5310"/>
                    </a:lnTo>
                    <a:lnTo>
                      <a:pt x="5237" y="5431"/>
                    </a:lnTo>
                    <a:lnTo>
                      <a:pt x="5310" y="5553"/>
                    </a:lnTo>
                    <a:lnTo>
                      <a:pt x="5334" y="5651"/>
                    </a:lnTo>
                    <a:lnTo>
                      <a:pt x="5334" y="5651"/>
                    </a:lnTo>
                    <a:lnTo>
                      <a:pt x="5334" y="5748"/>
                    </a:lnTo>
                    <a:lnTo>
                      <a:pt x="5383" y="5846"/>
                    </a:lnTo>
                    <a:lnTo>
                      <a:pt x="5432" y="5943"/>
                    </a:lnTo>
                    <a:lnTo>
                      <a:pt x="5505" y="6040"/>
                    </a:lnTo>
                    <a:lnTo>
                      <a:pt x="5505" y="6040"/>
                    </a:lnTo>
                    <a:lnTo>
                      <a:pt x="5626" y="6113"/>
                    </a:lnTo>
                    <a:lnTo>
                      <a:pt x="5773" y="6162"/>
                    </a:lnTo>
                    <a:lnTo>
                      <a:pt x="5919" y="6211"/>
                    </a:lnTo>
                    <a:lnTo>
                      <a:pt x="6089" y="6235"/>
                    </a:lnTo>
                    <a:lnTo>
                      <a:pt x="6089" y="6235"/>
                    </a:lnTo>
                    <a:lnTo>
                      <a:pt x="6235" y="6235"/>
                    </a:lnTo>
                    <a:lnTo>
                      <a:pt x="6357" y="6284"/>
                    </a:lnTo>
                    <a:lnTo>
                      <a:pt x="6430" y="6333"/>
                    </a:lnTo>
                    <a:lnTo>
                      <a:pt x="6454" y="6381"/>
                    </a:lnTo>
                    <a:lnTo>
                      <a:pt x="6454" y="6430"/>
                    </a:lnTo>
                    <a:lnTo>
                      <a:pt x="6454" y="6430"/>
                    </a:lnTo>
                    <a:lnTo>
                      <a:pt x="6430" y="6527"/>
                    </a:lnTo>
                    <a:lnTo>
                      <a:pt x="6308" y="6722"/>
                    </a:lnTo>
                    <a:lnTo>
                      <a:pt x="6113" y="6941"/>
                    </a:lnTo>
                    <a:lnTo>
                      <a:pt x="5894" y="7185"/>
                    </a:lnTo>
                    <a:lnTo>
                      <a:pt x="5894" y="7185"/>
                    </a:lnTo>
                    <a:lnTo>
                      <a:pt x="5675" y="7429"/>
                    </a:lnTo>
                    <a:lnTo>
                      <a:pt x="5505" y="7696"/>
                    </a:lnTo>
                    <a:lnTo>
                      <a:pt x="5358" y="7940"/>
                    </a:lnTo>
                    <a:lnTo>
                      <a:pt x="5334" y="8037"/>
                    </a:lnTo>
                    <a:lnTo>
                      <a:pt x="5334" y="8135"/>
                    </a:lnTo>
                    <a:lnTo>
                      <a:pt x="5334" y="8135"/>
                    </a:lnTo>
                    <a:lnTo>
                      <a:pt x="5334" y="8281"/>
                    </a:lnTo>
                    <a:lnTo>
                      <a:pt x="5358" y="8427"/>
                    </a:lnTo>
                    <a:lnTo>
                      <a:pt x="5383" y="8525"/>
                    </a:lnTo>
                    <a:lnTo>
                      <a:pt x="5432" y="8598"/>
                    </a:lnTo>
                    <a:lnTo>
                      <a:pt x="5432" y="8598"/>
                    </a:lnTo>
                    <a:lnTo>
                      <a:pt x="5456" y="8646"/>
                    </a:lnTo>
                    <a:lnTo>
                      <a:pt x="5480" y="8719"/>
                    </a:lnTo>
                    <a:lnTo>
                      <a:pt x="5505" y="8890"/>
                    </a:lnTo>
                    <a:lnTo>
                      <a:pt x="5505" y="8890"/>
                    </a:lnTo>
                    <a:lnTo>
                      <a:pt x="5480" y="8987"/>
                    </a:lnTo>
                    <a:lnTo>
                      <a:pt x="5383" y="9158"/>
                    </a:lnTo>
                    <a:lnTo>
                      <a:pt x="5237" y="9353"/>
                    </a:lnTo>
                    <a:lnTo>
                      <a:pt x="5042" y="9547"/>
                    </a:lnTo>
                    <a:lnTo>
                      <a:pt x="5042" y="9547"/>
                    </a:lnTo>
                    <a:lnTo>
                      <a:pt x="4847" y="9742"/>
                    </a:lnTo>
                    <a:lnTo>
                      <a:pt x="4701" y="9937"/>
                    </a:lnTo>
                    <a:lnTo>
                      <a:pt x="4603" y="10108"/>
                    </a:lnTo>
                    <a:lnTo>
                      <a:pt x="4555" y="10205"/>
                    </a:lnTo>
                    <a:lnTo>
                      <a:pt x="4555" y="10205"/>
                    </a:lnTo>
                    <a:lnTo>
                      <a:pt x="4530" y="10327"/>
                    </a:lnTo>
                    <a:lnTo>
                      <a:pt x="4457" y="10473"/>
                    </a:lnTo>
                    <a:lnTo>
                      <a:pt x="4336" y="10619"/>
                    </a:lnTo>
                    <a:lnTo>
                      <a:pt x="4189" y="10790"/>
                    </a:lnTo>
                    <a:lnTo>
                      <a:pt x="4189" y="10790"/>
                    </a:lnTo>
                    <a:lnTo>
                      <a:pt x="4019" y="10936"/>
                    </a:lnTo>
                    <a:lnTo>
                      <a:pt x="3873" y="11057"/>
                    </a:lnTo>
                    <a:lnTo>
                      <a:pt x="3727" y="11131"/>
                    </a:lnTo>
                    <a:lnTo>
                      <a:pt x="3605" y="11155"/>
                    </a:lnTo>
                    <a:lnTo>
                      <a:pt x="3605" y="11155"/>
                    </a:lnTo>
                    <a:lnTo>
                      <a:pt x="3532" y="11155"/>
                    </a:lnTo>
                    <a:lnTo>
                      <a:pt x="3434" y="11106"/>
                    </a:lnTo>
                    <a:lnTo>
                      <a:pt x="3337" y="11057"/>
                    </a:lnTo>
                    <a:lnTo>
                      <a:pt x="3240" y="10984"/>
                    </a:lnTo>
                    <a:lnTo>
                      <a:pt x="3240" y="10984"/>
                    </a:lnTo>
                    <a:lnTo>
                      <a:pt x="3167" y="10887"/>
                    </a:lnTo>
                    <a:lnTo>
                      <a:pt x="3093" y="10790"/>
                    </a:lnTo>
                    <a:lnTo>
                      <a:pt x="3069" y="10692"/>
                    </a:lnTo>
                    <a:lnTo>
                      <a:pt x="3045" y="10595"/>
                    </a:lnTo>
                    <a:lnTo>
                      <a:pt x="3045" y="10595"/>
                    </a:lnTo>
                    <a:lnTo>
                      <a:pt x="3020" y="10424"/>
                    </a:lnTo>
                    <a:lnTo>
                      <a:pt x="2996" y="10351"/>
                    </a:lnTo>
                    <a:lnTo>
                      <a:pt x="2947" y="10302"/>
                    </a:lnTo>
                    <a:lnTo>
                      <a:pt x="2947" y="10302"/>
                    </a:lnTo>
                    <a:lnTo>
                      <a:pt x="2923" y="10254"/>
                    </a:lnTo>
                    <a:lnTo>
                      <a:pt x="2874" y="10181"/>
                    </a:lnTo>
                    <a:lnTo>
                      <a:pt x="2850" y="10035"/>
                    </a:lnTo>
                    <a:lnTo>
                      <a:pt x="2850" y="10035"/>
                    </a:lnTo>
                    <a:lnTo>
                      <a:pt x="2826" y="9864"/>
                    </a:lnTo>
                    <a:lnTo>
                      <a:pt x="2801" y="9791"/>
                    </a:lnTo>
                    <a:lnTo>
                      <a:pt x="2752" y="9742"/>
                    </a:lnTo>
                    <a:lnTo>
                      <a:pt x="2752" y="9742"/>
                    </a:lnTo>
                    <a:lnTo>
                      <a:pt x="2728" y="9669"/>
                    </a:lnTo>
                    <a:lnTo>
                      <a:pt x="2704" y="9572"/>
                    </a:lnTo>
                    <a:lnTo>
                      <a:pt x="2679" y="9426"/>
                    </a:lnTo>
                    <a:lnTo>
                      <a:pt x="2655" y="9255"/>
                    </a:lnTo>
                    <a:lnTo>
                      <a:pt x="2655" y="9255"/>
                    </a:lnTo>
                    <a:lnTo>
                      <a:pt x="2679" y="9109"/>
                    </a:lnTo>
                    <a:lnTo>
                      <a:pt x="2704" y="8963"/>
                    </a:lnTo>
                    <a:lnTo>
                      <a:pt x="2728" y="8866"/>
                    </a:lnTo>
                    <a:lnTo>
                      <a:pt x="2752" y="8792"/>
                    </a:lnTo>
                    <a:lnTo>
                      <a:pt x="2752" y="8792"/>
                    </a:lnTo>
                    <a:lnTo>
                      <a:pt x="2801" y="8744"/>
                    </a:lnTo>
                    <a:lnTo>
                      <a:pt x="2826" y="8671"/>
                    </a:lnTo>
                    <a:lnTo>
                      <a:pt x="2850" y="8500"/>
                    </a:lnTo>
                    <a:lnTo>
                      <a:pt x="2850" y="8500"/>
                    </a:lnTo>
                    <a:lnTo>
                      <a:pt x="2826" y="8403"/>
                    </a:lnTo>
                    <a:lnTo>
                      <a:pt x="2777" y="8281"/>
                    </a:lnTo>
                    <a:lnTo>
                      <a:pt x="2679" y="8159"/>
                    </a:lnTo>
                    <a:lnTo>
                      <a:pt x="2582" y="8037"/>
                    </a:lnTo>
                    <a:lnTo>
                      <a:pt x="2582" y="8037"/>
                    </a:lnTo>
                    <a:lnTo>
                      <a:pt x="2460" y="7891"/>
                    </a:lnTo>
                    <a:lnTo>
                      <a:pt x="2363" y="7721"/>
                    </a:lnTo>
                    <a:lnTo>
                      <a:pt x="2314" y="7526"/>
                    </a:lnTo>
                    <a:lnTo>
                      <a:pt x="2290" y="7356"/>
                    </a:lnTo>
                    <a:lnTo>
                      <a:pt x="2290" y="7356"/>
                    </a:lnTo>
                    <a:lnTo>
                      <a:pt x="2290" y="7209"/>
                    </a:lnTo>
                    <a:lnTo>
                      <a:pt x="2265" y="7063"/>
                    </a:lnTo>
                    <a:lnTo>
                      <a:pt x="2217" y="6966"/>
                    </a:lnTo>
                    <a:lnTo>
                      <a:pt x="2192" y="6893"/>
                    </a:lnTo>
                    <a:lnTo>
                      <a:pt x="2192" y="6893"/>
                    </a:lnTo>
                    <a:lnTo>
                      <a:pt x="2144" y="6844"/>
                    </a:lnTo>
                    <a:lnTo>
                      <a:pt x="2071" y="6820"/>
                    </a:lnTo>
                    <a:lnTo>
                      <a:pt x="1900" y="6795"/>
                    </a:lnTo>
                    <a:lnTo>
                      <a:pt x="1900" y="6795"/>
                    </a:lnTo>
                    <a:lnTo>
                      <a:pt x="1754" y="6820"/>
                    </a:lnTo>
                    <a:lnTo>
                      <a:pt x="1681" y="6844"/>
                    </a:lnTo>
                    <a:lnTo>
                      <a:pt x="1632" y="6893"/>
                    </a:lnTo>
                    <a:lnTo>
                      <a:pt x="1632" y="6893"/>
                    </a:lnTo>
                    <a:lnTo>
                      <a:pt x="1559" y="6941"/>
                    </a:lnTo>
                    <a:lnTo>
                      <a:pt x="1437" y="6966"/>
                    </a:lnTo>
                    <a:lnTo>
                      <a:pt x="1291" y="6990"/>
                    </a:lnTo>
                    <a:lnTo>
                      <a:pt x="1145" y="6990"/>
                    </a:lnTo>
                    <a:lnTo>
                      <a:pt x="1145" y="6990"/>
                    </a:lnTo>
                    <a:lnTo>
                      <a:pt x="975" y="6966"/>
                    </a:lnTo>
                    <a:lnTo>
                      <a:pt x="780" y="6868"/>
                    </a:lnTo>
                    <a:lnTo>
                      <a:pt x="561" y="6747"/>
                    </a:lnTo>
                    <a:lnTo>
                      <a:pt x="390" y="6601"/>
                    </a:lnTo>
                    <a:lnTo>
                      <a:pt x="390" y="6601"/>
                    </a:lnTo>
                    <a:lnTo>
                      <a:pt x="317" y="6527"/>
                    </a:lnTo>
                    <a:lnTo>
                      <a:pt x="244" y="6406"/>
                    </a:lnTo>
                    <a:lnTo>
                      <a:pt x="122" y="6113"/>
                    </a:lnTo>
                    <a:lnTo>
                      <a:pt x="49" y="5797"/>
                    </a:lnTo>
                    <a:lnTo>
                      <a:pt x="0" y="5480"/>
                    </a:lnTo>
                    <a:lnTo>
                      <a:pt x="0" y="5480"/>
                    </a:lnTo>
                    <a:lnTo>
                      <a:pt x="25" y="5310"/>
                    </a:lnTo>
                    <a:lnTo>
                      <a:pt x="49" y="5139"/>
                    </a:lnTo>
                    <a:lnTo>
                      <a:pt x="147" y="4798"/>
                    </a:lnTo>
                    <a:lnTo>
                      <a:pt x="220" y="4628"/>
                    </a:lnTo>
                    <a:lnTo>
                      <a:pt x="293" y="4482"/>
                    </a:lnTo>
                    <a:lnTo>
                      <a:pt x="390" y="4336"/>
                    </a:lnTo>
                    <a:lnTo>
                      <a:pt x="487" y="4238"/>
                    </a:lnTo>
                    <a:lnTo>
                      <a:pt x="487" y="4238"/>
                    </a:lnTo>
                    <a:lnTo>
                      <a:pt x="682" y="4043"/>
                    </a:lnTo>
                    <a:lnTo>
                      <a:pt x="877" y="3897"/>
                    </a:lnTo>
                    <a:lnTo>
                      <a:pt x="1048" y="3800"/>
                    </a:lnTo>
                    <a:lnTo>
                      <a:pt x="1145" y="3751"/>
                    </a:lnTo>
                    <a:lnTo>
                      <a:pt x="1145" y="3751"/>
                    </a:lnTo>
                    <a:lnTo>
                      <a:pt x="1316" y="3727"/>
                    </a:lnTo>
                    <a:lnTo>
                      <a:pt x="1389" y="3702"/>
                    </a:lnTo>
                    <a:lnTo>
                      <a:pt x="1437" y="3654"/>
                    </a:lnTo>
                    <a:lnTo>
                      <a:pt x="1437" y="3654"/>
                    </a:lnTo>
                    <a:lnTo>
                      <a:pt x="1510" y="3629"/>
                    </a:lnTo>
                    <a:lnTo>
                      <a:pt x="1608" y="3605"/>
                    </a:lnTo>
                    <a:lnTo>
                      <a:pt x="1754" y="3581"/>
                    </a:lnTo>
                    <a:lnTo>
                      <a:pt x="1900" y="3581"/>
                    </a:lnTo>
                    <a:lnTo>
                      <a:pt x="1900" y="3581"/>
                    </a:lnTo>
                    <a:lnTo>
                      <a:pt x="2071" y="3581"/>
                    </a:lnTo>
                    <a:lnTo>
                      <a:pt x="2241" y="3629"/>
                    </a:lnTo>
                    <a:lnTo>
                      <a:pt x="2363" y="3678"/>
                    </a:lnTo>
                    <a:lnTo>
                      <a:pt x="2485" y="3751"/>
                    </a:lnTo>
                    <a:lnTo>
                      <a:pt x="2485" y="3751"/>
                    </a:lnTo>
                    <a:lnTo>
                      <a:pt x="2558" y="3824"/>
                    </a:lnTo>
                    <a:lnTo>
                      <a:pt x="2655" y="3897"/>
                    </a:lnTo>
                    <a:lnTo>
                      <a:pt x="2777" y="3946"/>
                    </a:lnTo>
                    <a:lnTo>
                      <a:pt x="2850" y="3946"/>
                    </a:lnTo>
                    <a:lnTo>
                      <a:pt x="2850" y="3946"/>
                    </a:lnTo>
                    <a:lnTo>
                      <a:pt x="3020" y="3970"/>
                    </a:lnTo>
                    <a:lnTo>
                      <a:pt x="3093" y="4019"/>
                    </a:lnTo>
                    <a:lnTo>
                      <a:pt x="3142" y="4043"/>
                    </a:lnTo>
                    <a:lnTo>
                      <a:pt x="3142" y="4043"/>
                    </a:lnTo>
                    <a:lnTo>
                      <a:pt x="3191" y="4068"/>
                    </a:lnTo>
                    <a:lnTo>
                      <a:pt x="3240" y="4092"/>
                    </a:lnTo>
                    <a:lnTo>
                      <a:pt x="3288" y="4068"/>
                    </a:lnTo>
                    <a:lnTo>
                      <a:pt x="3337" y="4043"/>
                    </a:lnTo>
                    <a:lnTo>
                      <a:pt x="3337" y="4043"/>
                    </a:lnTo>
                    <a:lnTo>
                      <a:pt x="3386" y="4019"/>
                    </a:lnTo>
                    <a:lnTo>
                      <a:pt x="3459" y="3970"/>
                    </a:lnTo>
                    <a:lnTo>
                      <a:pt x="3605" y="3946"/>
                    </a:lnTo>
                    <a:lnTo>
                      <a:pt x="3605" y="3946"/>
                    </a:lnTo>
                    <a:lnTo>
                      <a:pt x="3775" y="3970"/>
                    </a:lnTo>
                    <a:lnTo>
                      <a:pt x="3848" y="4019"/>
                    </a:lnTo>
                    <a:lnTo>
                      <a:pt x="3897" y="4043"/>
                    </a:lnTo>
                    <a:lnTo>
                      <a:pt x="3897" y="4043"/>
                    </a:lnTo>
                    <a:lnTo>
                      <a:pt x="3970" y="4092"/>
                    </a:lnTo>
                    <a:lnTo>
                      <a:pt x="4068" y="4116"/>
                    </a:lnTo>
                    <a:lnTo>
                      <a:pt x="4214" y="4141"/>
                    </a:lnTo>
                    <a:lnTo>
                      <a:pt x="4384" y="4141"/>
                    </a:lnTo>
                    <a:lnTo>
                      <a:pt x="4384" y="4141"/>
                    </a:lnTo>
                    <a:lnTo>
                      <a:pt x="4530" y="4141"/>
                    </a:lnTo>
                    <a:lnTo>
                      <a:pt x="4677" y="4116"/>
                    </a:lnTo>
                    <a:lnTo>
                      <a:pt x="4774" y="4092"/>
                    </a:lnTo>
                    <a:lnTo>
                      <a:pt x="4847" y="4043"/>
                    </a:lnTo>
                    <a:lnTo>
                      <a:pt x="4847" y="4043"/>
                    </a:lnTo>
                    <a:lnTo>
                      <a:pt x="4896" y="3995"/>
                    </a:lnTo>
                    <a:lnTo>
                      <a:pt x="4920" y="3921"/>
                    </a:lnTo>
                    <a:lnTo>
                      <a:pt x="4944" y="3751"/>
                    </a:lnTo>
                    <a:lnTo>
                      <a:pt x="4944" y="3751"/>
                    </a:lnTo>
                    <a:lnTo>
                      <a:pt x="4944" y="3727"/>
                    </a:lnTo>
                    <a:lnTo>
                      <a:pt x="4920" y="3678"/>
                    </a:lnTo>
                    <a:lnTo>
                      <a:pt x="4823" y="3629"/>
                    </a:lnTo>
                    <a:lnTo>
                      <a:pt x="4701" y="3581"/>
                    </a:lnTo>
                    <a:lnTo>
                      <a:pt x="4555" y="3581"/>
                    </a:lnTo>
                    <a:lnTo>
                      <a:pt x="4555" y="3581"/>
                    </a:lnTo>
                    <a:lnTo>
                      <a:pt x="4409" y="3556"/>
                    </a:lnTo>
                    <a:lnTo>
                      <a:pt x="4238" y="3507"/>
                    </a:lnTo>
                    <a:lnTo>
                      <a:pt x="4092" y="3459"/>
                    </a:lnTo>
                    <a:lnTo>
                      <a:pt x="3995" y="3386"/>
                    </a:lnTo>
                    <a:lnTo>
                      <a:pt x="3995" y="3386"/>
                    </a:lnTo>
                    <a:lnTo>
                      <a:pt x="3897" y="3313"/>
                    </a:lnTo>
                    <a:lnTo>
                      <a:pt x="3800" y="3240"/>
                    </a:lnTo>
                    <a:lnTo>
                      <a:pt x="3702" y="3215"/>
                    </a:lnTo>
                    <a:lnTo>
                      <a:pt x="3605" y="3191"/>
                    </a:lnTo>
                    <a:lnTo>
                      <a:pt x="3605" y="3191"/>
                    </a:lnTo>
                    <a:lnTo>
                      <a:pt x="3532" y="3166"/>
                    </a:lnTo>
                    <a:lnTo>
                      <a:pt x="3434" y="3142"/>
                    </a:lnTo>
                    <a:lnTo>
                      <a:pt x="3337" y="3069"/>
                    </a:lnTo>
                    <a:lnTo>
                      <a:pt x="3240" y="2996"/>
                    </a:lnTo>
                    <a:lnTo>
                      <a:pt x="3240" y="2996"/>
                    </a:lnTo>
                    <a:lnTo>
                      <a:pt x="3167" y="2923"/>
                    </a:lnTo>
                    <a:lnTo>
                      <a:pt x="3069" y="2899"/>
                    </a:lnTo>
                    <a:lnTo>
                      <a:pt x="2996" y="2874"/>
                    </a:lnTo>
                    <a:lnTo>
                      <a:pt x="2947" y="2899"/>
                    </a:lnTo>
                    <a:lnTo>
                      <a:pt x="2947" y="2899"/>
                    </a:lnTo>
                    <a:lnTo>
                      <a:pt x="2899" y="2923"/>
                    </a:lnTo>
                    <a:lnTo>
                      <a:pt x="2826" y="2923"/>
                    </a:lnTo>
                    <a:lnTo>
                      <a:pt x="2752" y="2874"/>
                    </a:lnTo>
                    <a:lnTo>
                      <a:pt x="2655" y="2801"/>
                    </a:lnTo>
                    <a:lnTo>
                      <a:pt x="2655" y="2801"/>
                    </a:lnTo>
                    <a:lnTo>
                      <a:pt x="2582" y="2752"/>
                    </a:lnTo>
                    <a:lnTo>
                      <a:pt x="2509" y="2704"/>
                    </a:lnTo>
                    <a:lnTo>
                      <a:pt x="2436" y="2704"/>
                    </a:lnTo>
                    <a:lnTo>
                      <a:pt x="2387" y="2704"/>
                    </a:lnTo>
                    <a:lnTo>
                      <a:pt x="2387" y="2704"/>
                    </a:lnTo>
                    <a:lnTo>
                      <a:pt x="2338" y="2752"/>
                    </a:lnTo>
                    <a:lnTo>
                      <a:pt x="2265" y="2777"/>
                    </a:lnTo>
                    <a:lnTo>
                      <a:pt x="2095" y="2801"/>
                    </a:lnTo>
                    <a:lnTo>
                      <a:pt x="2095" y="2801"/>
                    </a:lnTo>
                    <a:lnTo>
                      <a:pt x="1997" y="2850"/>
                    </a:lnTo>
                    <a:lnTo>
                      <a:pt x="1851" y="2923"/>
                    </a:lnTo>
                    <a:lnTo>
                      <a:pt x="1681" y="3045"/>
                    </a:lnTo>
                    <a:lnTo>
                      <a:pt x="1535" y="3191"/>
                    </a:lnTo>
                    <a:lnTo>
                      <a:pt x="1535" y="3191"/>
                    </a:lnTo>
                    <a:lnTo>
                      <a:pt x="1364" y="3337"/>
                    </a:lnTo>
                    <a:lnTo>
                      <a:pt x="1194" y="3459"/>
                    </a:lnTo>
                    <a:lnTo>
                      <a:pt x="1072" y="3532"/>
                    </a:lnTo>
                    <a:lnTo>
                      <a:pt x="950" y="3581"/>
                    </a:lnTo>
                    <a:lnTo>
                      <a:pt x="950" y="3581"/>
                    </a:lnTo>
                    <a:lnTo>
                      <a:pt x="804" y="3532"/>
                    </a:lnTo>
                    <a:lnTo>
                      <a:pt x="731" y="3507"/>
                    </a:lnTo>
                    <a:lnTo>
                      <a:pt x="682" y="3483"/>
                    </a:lnTo>
                    <a:lnTo>
                      <a:pt x="682" y="3483"/>
                    </a:lnTo>
                    <a:lnTo>
                      <a:pt x="634" y="3434"/>
                    </a:lnTo>
                    <a:lnTo>
                      <a:pt x="609" y="3361"/>
                    </a:lnTo>
                    <a:lnTo>
                      <a:pt x="585" y="3191"/>
                    </a:lnTo>
                    <a:lnTo>
                      <a:pt x="585" y="3191"/>
                    </a:lnTo>
                    <a:lnTo>
                      <a:pt x="609" y="3020"/>
                    </a:lnTo>
                    <a:lnTo>
                      <a:pt x="634" y="2947"/>
                    </a:lnTo>
                    <a:lnTo>
                      <a:pt x="682" y="2899"/>
                    </a:lnTo>
                    <a:lnTo>
                      <a:pt x="682" y="2899"/>
                    </a:lnTo>
                    <a:lnTo>
                      <a:pt x="731" y="2874"/>
                    </a:lnTo>
                    <a:lnTo>
                      <a:pt x="853" y="2850"/>
                    </a:lnTo>
                    <a:lnTo>
                      <a:pt x="999" y="2826"/>
                    </a:lnTo>
                    <a:lnTo>
                      <a:pt x="1145" y="2801"/>
                    </a:lnTo>
                    <a:lnTo>
                      <a:pt x="1145" y="2801"/>
                    </a:lnTo>
                    <a:lnTo>
                      <a:pt x="1291" y="2801"/>
                    </a:lnTo>
                    <a:lnTo>
                      <a:pt x="1413" y="2752"/>
                    </a:lnTo>
                    <a:lnTo>
                      <a:pt x="1486" y="2704"/>
                    </a:lnTo>
                    <a:lnTo>
                      <a:pt x="1510" y="2655"/>
                    </a:lnTo>
                    <a:lnTo>
                      <a:pt x="1535" y="2631"/>
                    </a:lnTo>
                    <a:lnTo>
                      <a:pt x="1535" y="2631"/>
                    </a:lnTo>
                    <a:lnTo>
                      <a:pt x="1486" y="2460"/>
                    </a:lnTo>
                    <a:lnTo>
                      <a:pt x="1462" y="2387"/>
                    </a:lnTo>
                    <a:lnTo>
                      <a:pt x="1437" y="2338"/>
                    </a:lnTo>
                    <a:lnTo>
                      <a:pt x="1437" y="2338"/>
                    </a:lnTo>
                    <a:lnTo>
                      <a:pt x="1389" y="2290"/>
                    </a:lnTo>
                    <a:lnTo>
                      <a:pt x="1389" y="2241"/>
                    </a:lnTo>
                    <a:lnTo>
                      <a:pt x="1389" y="2192"/>
                    </a:lnTo>
                    <a:lnTo>
                      <a:pt x="1437" y="2144"/>
                    </a:lnTo>
                    <a:lnTo>
                      <a:pt x="1437" y="2144"/>
                    </a:lnTo>
                    <a:lnTo>
                      <a:pt x="1486" y="2119"/>
                    </a:lnTo>
                    <a:lnTo>
                      <a:pt x="1559" y="2070"/>
                    </a:lnTo>
                    <a:lnTo>
                      <a:pt x="1705" y="2046"/>
                    </a:lnTo>
                    <a:lnTo>
                      <a:pt x="1705" y="2046"/>
                    </a:lnTo>
                    <a:lnTo>
                      <a:pt x="1803" y="2046"/>
                    </a:lnTo>
                    <a:lnTo>
                      <a:pt x="1900" y="1997"/>
                    </a:lnTo>
                    <a:lnTo>
                      <a:pt x="1997" y="1924"/>
                    </a:lnTo>
                    <a:lnTo>
                      <a:pt x="2095" y="1851"/>
                    </a:lnTo>
                    <a:lnTo>
                      <a:pt x="2095" y="1851"/>
                    </a:lnTo>
                    <a:lnTo>
                      <a:pt x="2168" y="1778"/>
                    </a:lnTo>
                    <a:lnTo>
                      <a:pt x="2241" y="1681"/>
                    </a:lnTo>
                    <a:lnTo>
                      <a:pt x="2265" y="1559"/>
                    </a:lnTo>
                    <a:lnTo>
                      <a:pt x="2290" y="1486"/>
                    </a:lnTo>
                    <a:lnTo>
                      <a:pt x="2290" y="1486"/>
                    </a:lnTo>
                    <a:lnTo>
                      <a:pt x="2265" y="1315"/>
                    </a:lnTo>
                    <a:lnTo>
                      <a:pt x="2217" y="1242"/>
                    </a:lnTo>
                    <a:lnTo>
                      <a:pt x="2192" y="1194"/>
                    </a:lnTo>
                    <a:lnTo>
                      <a:pt x="2192" y="1194"/>
                    </a:lnTo>
                    <a:lnTo>
                      <a:pt x="2192" y="1169"/>
                    </a:lnTo>
                    <a:lnTo>
                      <a:pt x="2192" y="1121"/>
                    </a:lnTo>
                    <a:lnTo>
                      <a:pt x="2265" y="999"/>
                    </a:lnTo>
                    <a:lnTo>
                      <a:pt x="2387" y="828"/>
                    </a:lnTo>
                    <a:lnTo>
                      <a:pt x="2582" y="634"/>
                    </a:lnTo>
                    <a:lnTo>
                      <a:pt x="2582" y="634"/>
                    </a:lnTo>
                    <a:lnTo>
                      <a:pt x="2679" y="536"/>
                    </a:lnTo>
                    <a:lnTo>
                      <a:pt x="2826" y="439"/>
                    </a:lnTo>
                    <a:lnTo>
                      <a:pt x="2972" y="366"/>
                    </a:lnTo>
                    <a:lnTo>
                      <a:pt x="3142" y="293"/>
                    </a:lnTo>
                    <a:lnTo>
                      <a:pt x="3483" y="195"/>
                    </a:lnTo>
                    <a:lnTo>
                      <a:pt x="3654" y="171"/>
                    </a:lnTo>
                    <a:lnTo>
                      <a:pt x="3800" y="146"/>
                    </a:lnTo>
                    <a:lnTo>
                      <a:pt x="3800" y="146"/>
                    </a:lnTo>
                    <a:lnTo>
                      <a:pt x="4116" y="171"/>
                    </a:lnTo>
                    <a:lnTo>
                      <a:pt x="4360" y="171"/>
                    </a:lnTo>
                    <a:lnTo>
                      <a:pt x="4555" y="220"/>
                    </a:lnTo>
                    <a:lnTo>
                      <a:pt x="4652" y="244"/>
                    </a:lnTo>
                    <a:lnTo>
                      <a:pt x="4652" y="244"/>
                    </a:lnTo>
                    <a:lnTo>
                      <a:pt x="4701" y="268"/>
                    </a:lnTo>
                    <a:lnTo>
                      <a:pt x="4750" y="293"/>
                    </a:lnTo>
                    <a:lnTo>
                      <a:pt x="4798" y="268"/>
                    </a:lnTo>
                    <a:lnTo>
                      <a:pt x="4847" y="244"/>
                    </a:lnTo>
                    <a:lnTo>
                      <a:pt x="4847" y="244"/>
                    </a:lnTo>
                    <a:lnTo>
                      <a:pt x="5018" y="195"/>
                    </a:lnTo>
                    <a:lnTo>
                      <a:pt x="5407" y="122"/>
                    </a:lnTo>
                    <a:lnTo>
                      <a:pt x="5821" y="25"/>
                    </a:lnTo>
                    <a:lnTo>
                      <a:pt x="6138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sp>
          <p:nvSpPr>
            <p:cNvPr id="45" name="Shape 170"/>
            <p:cNvSpPr/>
            <p:nvPr/>
          </p:nvSpPr>
          <p:spPr>
            <a:xfrm rot="1902146">
              <a:off x="9880741" y="1541895"/>
              <a:ext cx="216956" cy="207157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" name="Shape 171"/>
            <p:cNvSpPr/>
            <p:nvPr/>
          </p:nvSpPr>
          <p:spPr>
            <a:xfrm rot="-1130564">
              <a:off x="5817856" y="1676665"/>
              <a:ext cx="216949" cy="20715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" name="Shape 172"/>
            <p:cNvSpPr/>
            <p:nvPr/>
          </p:nvSpPr>
          <p:spPr>
            <a:xfrm>
              <a:off x="9103129" y="3747237"/>
              <a:ext cx="131328" cy="125396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" name="Shape 173"/>
            <p:cNvSpPr/>
            <p:nvPr/>
          </p:nvSpPr>
          <p:spPr>
            <a:xfrm rot="-9946640">
              <a:off x="10341633" y="1013404"/>
              <a:ext cx="131327" cy="125395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" name="Shape 174"/>
            <p:cNvSpPr/>
            <p:nvPr/>
          </p:nvSpPr>
          <p:spPr>
            <a:xfrm rot="3967602">
              <a:off x="5686502" y="2019865"/>
              <a:ext cx="131340" cy="125408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" name="Shape 175"/>
            <p:cNvSpPr/>
            <p:nvPr/>
          </p:nvSpPr>
          <p:spPr>
            <a:xfrm rot="715072">
              <a:off x="6718376" y="1793925"/>
              <a:ext cx="1916345" cy="349684"/>
            </a:xfrm>
            <a:custGeom>
              <a:avLst/>
              <a:gdLst/>
              <a:ahLst/>
              <a:cxnLst/>
              <a:rect l="0" t="0" r="0" b="0"/>
              <a:pathLst>
                <a:path w="57493" h="10491" extrusionOk="0">
                  <a:moveTo>
                    <a:pt x="0" y="10491"/>
                  </a:moveTo>
                  <a:cubicBezTo>
                    <a:pt x="4699" y="8765"/>
                    <a:pt x="18613" y="1055"/>
                    <a:pt x="28196" y="138"/>
                  </a:cubicBezTo>
                  <a:cubicBezTo>
                    <a:pt x="37778" y="-779"/>
                    <a:pt x="52610" y="4176"/>
                    <a:pt x="57493" y="4984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lg" len="lg"/>
              <a:tailEnd type="none" w="lg" len="lg"/>
            </a:ln>
          </p:spPr>
        </p:sp>
      </p:grpSp>
    </p:spTree>
    <p:extLst>
      <p:ext uri="{BB962C8B-B14F-4D97-AF65-F5344CB8AC3E}">
        <p14:creationId xmlns:p14="http://schemas.microsoft.com/office/powerpoint/2010/main" val="2847244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Démonstration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To Do</a:t>
            </a:r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455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Tâches du projet squelette abordées :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Read information </a:t>
            </a:r>
            <a:r>
              <a:rPr lang="fr-BE" dirty="0" err="1" smtClean="0">
                <a:solidFill>
                  <a:schemeClr val="bg1"/>
                </a:solidFill>
              </a:rPr>
              <a:t>from</a:t>
            </a:r>
            <a:r>
              <a:rPr lang="fr-BE" dirty="0" smtClean="0">
                <a:solidFill>
                  <a:schemeClr val="bg1"/>
                </a:solidFill>
              </a:rPr>
              <a:t> a RFID tag</a:t>
            </a:r>
          </a:p>
          <a:p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022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06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ctrTitle" idx="4294967295"/>
          </p:nvPr>
        </p:nvSpPr>
        <p:spPr>
          <a:xfrm>
            <a:off x="2144656" y="2430882"/>
            <a:ext cx="11063784" cy="15464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9600" dirty="0" smtClean="0"/>
              <a:t>Merci</a:t>
            </a:r>
            <a:endParaRPr lang="en" sz="9600" dirty="0"/>
          </a:p>
        </p:txBody>
      </p:sp>
      <p:grpSp>
        <p:nvGrpSpPr>
          <p:cNvPr id="30" name="Shape 770"/>
          <p:cNvGrpSpPr/>
          <p:nvPr/>
        </p:nvGrpSpPr>
        <p:grpSpPr>
          <a:xfrm>
            <a:off x="555544" y="346509"/>
            <a:ext cx="839713" cy="1371035"/>
            <a:chOff x="6718575" y="2318625"/>
            <a:chExt cx="256950" cy="407375"/>
          </a:xfrm>
          <a:solidFill>
            <a:srgbClr val="FFFF00"/>
          </a:solidFill>
        </p:grpSpPr>
        <p:sp>
          <p:nvSpPr>
            <p:cNvPr id="31" name="Shape 77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" name="Shape 77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Shape 77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Shape 77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Shape 77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Shape 77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" name="Shape 77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" name="Shape 77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9" name="Groupe 38"/>
          <p:cNvGrpSpPr/>
          <p:nvPr/>
        </p:nvGrpSpPr>
        <p:grpSpPr>
          <a:xfrm>
            <a:off x="5689468" y="1013404"/>
            <a:ext cx="5418809" cy="2956835"/>
            <a:chOff x="5689468" y="1013404"/>
            <a:chExt cx="5418809" cy="2956835"/>
          </a:xfrm>
        </p:grpSpPr>
        <p:sp>
          <p:nvSpPr>
            <p:cNvPr id="40" name="Shape 151"/>
            <p:cNvSpPr/>
            <p:nvPr/>
          </p:nvSpPr>
          <p:spPr>
            <a:xfrm rot="9835936">
              <a:off x="8774369" y="3458347"/>
              <a:ext cx="216969" cy="20717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41" name="Shape 152"/>
            <p:cNvGrpSpPr/>
            <p:nvPr/>
          </p:nvGrpSpPr>
          <p:grpSpPr>
            <a:xfrm>
              <a:off x="6666917" y="1451565"/>
              <a:ext cx="216912" cy="217225"/>
              <a:chOff x="5294400" y="974850"/>
              <a:chExt cx="416500" cy="417100"/>
            </a:xfrm>
          </p:grpSpPr>
          <p:sp>
            <p:nvSpPr>
              <p:cNvPr id="63" name="Shape 153"/>
              <p:cNvSpPr/>
              <p:nvPr/>
            </p:nvSpPr>
            <p:spPr>
              <a:xfrm>
                <a:off x="5325450" y="997975"/>
                <a:ext cx="151650" cy="154700"/>
              </a:xfrm>
              <a:custGeom>
                <a:avLst/>
                <a:gdLst/>
                <a:ahLst/>
                <a:cxnLst/>
                <a:rect l="0" t="0" r="0" b="0"/>
                <a:pathLst>
                  <a:path w="6066" h="6188" fill="none" extrusionOk="0">
                    <a:moveTo>
                      <a:pt x="2680" y="74"/>
                    </a:moveTo>
                    <a:lnTo>
                      <a:pt x="2680" y="74"/>
                    </a:lnTo>
                    <a:lnTo>
                      <a:pt x="2607" y="1"/>
                    </a:lnTo>
                    <a:lnTo>
                      <a:pt x="2534" y="1"/>
                    </a:lnTo>
                    <a:lnTo>
                      <a:pt x="2461" y="25"/>
                    </a:lnTo>
                    <a:lnTo>
                      <a:pt x="2436" y="147"/>
                    </a:lnTo>
                    <a:lnTo>
                      <a:pt x="2095" y="1803"/>
                    </a:lnTo>
                    <a:lnTo>
                      <a:pt x="2095" y="1803"/>
                    </a:lnTo>
                    <a:lnTo>
                      <a:pt x="2047" y="1925"/>
                    </a:lnTo>
                    <a:lnTo>
                      <a:pt x="1974" y="2047"/>
                    </a:lnTo>
                    <a:lnTo>
                      <a:pt x="1852" y="2169"/>
                    </a:lnTo>
                    <a:lnTo>
                      <a:pt x="1730" y="2217"/>
                    </a:lnTo>
                    <a:lnTo>
                      <a:pt x="123" y="2753"/>
                    </a:lnTo>
                    <a:lnTo>
                      <a:pt x="123" y="2753"/>
                    </a:lnTo>
                    <a:lnTo>
                      <a:pt x="25" y="2826"/>
                    </a:lnTo>
                    <a:lnTo>
                      <a:pt x="1" y="2875"/>
                    </a:lnTo>
                    <a:lnTo>
                      <a:pt x="25" y="2948"/>
                    </a:lnTo>
                    <a:lnTo>
                      <a:pt x="98" y="3021"/>
                    </a:lnTo>
                    <a:lnTo>
                      <a:pt x="1584" y="3849"/>
                    </a:lnTo>
                    <a:lnTo>
                      <a:pt x="1584" y="3849"/>
                    </a:lnTo>
                    <a:lnTo>
                      <a:pt x="1706" y="3922"/>
                    </a:lnTo>
                    <a:lnTo>
                      <a:pt x="1803" y="4044"/>
                    </a:lnTo>
                    <a:lnTo>
                      <a:pt x="1852" y="4190"/>
                    </a:lnTo>
                    <a:lnTo>
                      <a:pt x="1876" y="4312"/>
                    </a:lnTo>
                    <a:lnTo>
                      <a:pt x="1901" y="6017"/>
                    </a:lnTo>
                    <a:lnTo>
                      <a:pt x="1901" y="6017"/>
                    </a:lnTo>
                    <a:lnTo>
                      <a:pt x="1925" y="6114"/>
                    </a:lnTo>
                    <a:lnTo>
                      <a:pt x="1974" y="6187"/>
                    </a:lnTo>
                    <a:lnTo>
                      <a:pt x="2047" y="6187"/>
                    </a:lnTo>
                    <a:lnTo>
                      <a:pt x="2120" y="6114"/>
                    </a:lnTo>
                    <a:lnTo>
                      <a:pt x="3362" y="4969"/>
                    </a:lnTo>
                    <a:lnTo>
                      <a:pt x="3362" y="4969"/>
                    </a:lnTo>
                    <a:lnTo>
                      <a:pt x="3484" y="4872"/>
                    </a:lnTo>
                    <a:lnTo>
                      <a:pt x="3630" y="4823"/>
                    </a:lnTo>
                    <a:lnTo>
                      <a:pt x="3776" y="4823"/>
                    </a:lnTo>
                    <a:lnTo>
                      <a:pt x="3922" y="4848"/>
                    </a:lnTo>
                    <a:lnTo>
                      <a:pt x="5530" y="5335"/>
                    </a:lnTo>
                    <a:lnTo>
                      <a:pt x="5530" y="5335"/>
                    </a:lnTo>
                    <a:lnTo>
                      <a:pt x="5651" y="5359"/>
                    </a:lnTo>
                    <a:lnTo>
                      <a:pt x="5700" y="5335"/>
                    </a:lnTo>
                    <a:lnTo>
                      <a:pt x="5724" y="5262"/>
                    </a:lnTo>
                    <a:lnTo>
                      <a:pt x="5700" y="5164"/>
                    </a:lnTo>
                    <a:lnTo>
                      <a:pt x="4994" y="3606"/>
                    </a:lnTo>
                    <a:lnTo>
                      <a:pt x="4994" y="3606"/>
                    </a:lnTo>
                    <a:lnTo>
                      <a:pt x="4945" y="3484"/>
                    </a:lnTo>
                    <a:lnTo>
                      <a:pt x="4945" y="3338"/>
                    </a:lnTo>
                    <a:lnTo>
                      <a:pt x="4969" y="3191"/>
                    </a:lnTo>
                    <a:lnTo>
                      <a:pt x="5042" y="3070"/>
                    </a:lnTo>
                    <a:lnTo>
                      <a:pt x="6017" y="1681"/>
                    </a:lnTo>
                    <a:lnTo>
                      <a:pt x="6017" y="1681"/>
                    </a:lnTo>
                    <a:lnTo>
                      <a:pt x="6065" y="1584"/>
                    </a:lnTo>
                    <a:lnTo>
                      <a:pt x="6065" y="1511"/>
                    </a:lnTo>
                    <a:lnTo>
                      <a:pt x="5992" y="1462"/>
                    </a:lnTo>
                    <a:lnTo>
                      <a:pt x="5895" y="1462"/>
                    </a:lnTo>
                    <a:lnTo>
                      <a:pt x="4190" y="1657"/>
                    </a:lnTo>
                    <a:lnTo>
                      <a:pt x="4190" y="1657"/>
                    </a:lnTo>
                    <a:lnTo>
                      <a:pt x="4068" y="1657"/>
                    </a:lnTo>
                    <a:lnTo>
                      <a:pt x="3922" y="1608"/>
                    </a:lnTo>
                    <a:lnTo>
                      <a:pt x="3800" y="1535"/>
                    </a:lnTo>
                    <a:lnTo>
                      <a:pt x="3703" y="1438"/>
                    </a:lnTo>
                    <a:lnTo>
                      <a:pt x="2680" y="74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4" name="Shape 154"/>
              <p:cNvSpPr/>
              <p:nvPr/>
            </p:nvSpPr>
            <p:spPr>
              <a:xfrm>
                <a:off x="5294400" y="974850"/>
                <a:ext cx="416500" cy="417100"/>
              </a:xfrm>
              <a:custGeom>
                <a:avLst/>
                <a:gdLst/>
                <a:ahLst/>
                <a:cxnLst/>
                <a:rect l="0" t="0" r="0" b="0"/>
                <a:pathLst>
                  <a:path w="16660" h="16684" fill="none" extrusionOk="0">
                    <a:moveTo>
                      <a:pt x="4872" y="12202"/>
                    </a:moveTo>
                    <a:lnTo>
                      <a:pt x="4872" y="12202"/>
                    </a:lnTo>
                    <a:lnTo>
                      <a:pt x="5261" y="12178"/>
                    </a:lnTo>
                    <a:lnTo>
                      <a:pt x="5627" y="12154"/>
                    </a:lnTo>
                    <a:lnTo>
                      <a:pt x="5992" y="12105"/>
                    </a:lnTo>
                    <a:lnTo>
                      <a:pt x="6357" y="12032"/>
                    </a:lnTo>
                    <a:lnTo>
                      <a:pt x="6698" y="11959"/>
                    </a:lnTo>
                    <a:lnTo>
                      <a:pt x="7039" y="11861"/>
                    </a:lnTo>
                    <a:lnTo>
                      <a:pt x="7380" y="11740"/>
                    </a:lnTo>
                    <a:lnTo>
                      <a:pt x="7721" y="11618"/>
                    </a:lnTo>
                    <a:lnTo>
                      <a:pt x="8038" y="11472"/>
                    </a:lnTo>
                    <a:lnTo>
                      <a:pt x="8355" y="11301"/>
                    </a:lnTo>
                    <a:lnTo>
                      <a:pt x="8671" y="11131"/>
                    </a:lnTo>
                    <a:lnTo>
                      <a:pt x="8963" y="10936"/>
                    </a:lnTo>
                    <a:lnTo>
                      <a:pt x="9256" y="10741"/>
                    </a:lnTo>
                    <a:lnTo>
                      <a:pt x="9524" y="10522"/>
                    </a:lnTo>
                    <a:lnTo>
                      <a:pt x="9792" y="10303"/>
                    </a:lnTo>
                    <a:lnTo>
                      <a:pt x="10035" y="10059"/>
                    </a:lnTo>
                    <a:lnTo>
                      <a:pt x="10279" y="9791"/>
                    </a:lnTo>
                    <a:lnTo>
                      <a:pt x="10522" y="9523"/>
                    </a:lnTo>
                    <a:lnTo>
                      <a:pt x="10741" y="9255"/>
                    </a:lnTo>
                    <a:lnTo>
                      <a:pt x="10936" y="8963"/>
                    </a:lnTo>
                    <a:lnTo>
                      <a:pt x="11131" y="8671"/>
                    </a:lnTo>
                    <a:lnTo>
                      <a:pt x="11302" y="8379"/>
                    </a:lnTo>
                    <a:lnTo>
                      <a:pt x="11472" y="8062"/>
                    </a:lnTo>
                    <a:lnTo>
                      <a:pt x="11618" y="7721"/>
                    </a:lnTo>
                    <a:lnTo>
                      <a:pt x="11740" y="7404"/>
                    </a:lnTo>
                    <a:lnTo>
                      <a:pt x="11862" y="7063"/>
                    </a:lnTo>
                    <a:lnTo>
                      <a:pt x="11959" y="6722"/>
                    </a:lnTo>
                    <a:lnTo>
                      <a:pt x="12032" y="6357"/>
                    </a:lnTo>
                    <a:lnTo>
                      <a:pt x="12105" y="5992"/>
                    </a:lnTo>
                    <a:lnTo>
                      <a:pt x="12154" y="5626"/>
                    </a:lnTo>
                    <a:lnTo>
                      <a:pt x="12178" y="5261"/>
                    </a:lnTo>
                    <a:lnTo>
                      <a:pt x="12178" y="4896"/>
                    </a:lnTo>
                    <a:lnTo>
                      <a:pt x="12178" y="4896"/>
                    </a:lnTo>
                    <a:lnTo>
                      <a:pt x="12178" y="4531"/>
                    </a:lnTo>
                    <a:lnTo>
                      <a:pt x="12154" y="4190"/>
                    </a:lnTo>
                    <a:lnTo>
                      <a:pt x="12105" y="3849"/>
                    </a:lnTo>
                    <a:lnTo>
                      <a:pt x="12057" y="3508"/>
                    </a:lnTo>
                    <a:lnTo>
                      <a:pt x="11983" y="3191"/>
                    </a:lnTo>
                    <a:lnTo>
                      <a:pt x="11886" y="2850"/>
                    </a:lnTo>
                    <a:lnTo>
                      <a:pt x="11789" y="2533"/>
                    </a:lnTo>
                    <a:lnTo>
                      <a:pt x="11691" y="2217"/>
                    </a:lnTo>
                    <a:lnTo>
                      <a:pt x="11545" y="1925"/>
                    </a:lnTo>
                    <a:lnTo>
                      <a:pt x="11423" y="1632"/>
                    </a:lnTo>
                    <a:lnTo>
                      <a:pt x="11253" y="1340"/>
                    </a:lnTo>
                    <a:lnTo>
                      <a:pt x="11107" y="1048"/>
                    </a:lnTo>
                    <a:lnTo>
                      <a:pt x="10912" y="780"/>
                    </a:lnTo>
                    <a:lnTo>
                      <a:pt x="10717" y="512"/>
                    </a:lnTo>
                    <a:lnTo>
                      <a:pt x="10303" y="0"/>
                    </a:lnTo>
                    <a:lnTo>
                      <a:pt x="10303" y="0"/>
                    </a:lnTo>
                    <a:lnTo>
                      <a:pt x="10644" y="98"/>
                    </a:lnTo>
                    <a:lnTo>
                      <a:pt x="10985" y="220"/>
                    </a:lnTo>
                    <a:lnTo>
                      <a:pt x="11642" y="463"/>
                    </a:lnTo>
                    <a:lnTo>
                      <a:pt x="12251" y="780"/>
                    </a:lnTo>
                    <a:lnTo>
                      <a:pt x="12836" y="1121"/>
                    </a:lnTo>
                    <a:lnTo>
                      <a:pt x="13396" y="1535"/>
                    </a:lnTo>
                    <a:lnTo>
                      <a:pt x="13932" y="1973"/>
                    </a:lnTo>
                    <a:lnTo>
                      <a:pt x="14419" y="2460"/>
                    </a:lnTo>
                    <a:lnTo>
                      <a:pt x="14857" y="2972"/>
                    </a:lnTo>
                    <a:lnTo>
                      <a:pt x="15271" y="3532"/>
                    </a:lnTo>
                    <a:lnTo>
                      <a:pt x="15612" y="4116"/>
                    </a:lnTo>
                    <a:lnTo>
                      <a:pt x="15929" y="4750"/>
                    </a:lnTo>
                    <a:lnTo>
                      <a:pt x="16197" y="5383"/>
                    </a:lnTo>
                    <a:lnTo>
                      <a:pt x="16294" y="5724"/>
                    </a:lnTo>
                    <a:lnTo>
                      <a:pt x="16392" y="6065"/>
                    </a:lnTo>
                    <a:lnTo>
                      <a:pt x="16465" y="6406"/>
                    </a:lnTo>
                    <a:lnTo>
                      <a:pt x="16538" y="6771"/>
                    </a:lnTo>
                    <a:lnTo>
                      <a:pt x="16587" y="7112"/>
                    </a:lnTo>
                    <a:lnTo>
                      <a:pt x="16635" y="7477"/>
                    </a:lnTo>
                    <a:lnTo>
                      <a:pt x="16660" y="7843"/>
                    </a:lnTo>
                    <a:lnTo>
                      <a:pt x="16660" y="8208"/>
                    </a:lnTo>
                    <a:lnTo>
                      <a:pt x="16660" y="8208"/>
                    </a:lnTo>
                    <a:lnTo>
                      <a:pt x="16660" y="8647"/>
                    </a:lnTo>
                    <a:lnTo>
                      <a:pt x="16611" y="9061"/>
                    </a:lnTo>
                    <a:lnTo>
                      <a:pt x="16562" y="9499"/>
                    </a:lnTo>
                    <a:lnTo>
                      <a:pt x="16489" y="9913"/>
                    </a:lnTo>
                    <a:lnTo>
                      <a:pt x="16392" y="10327"/>
                    </a:lnTo>
                    <a:lnTo>
                      <a:pt x="16294" y="10717"/>
                    </a:lnTo>
                    <a:lnTo>
                      <a:pt x="16148" y="11131"/>
                    </a:lnTo>
                    <a:lnTo>
                      <a:pt x="16002" y="11496"/>
                    </a:lnTo>
                    <a:lnTo>
                      <a:pt x="15832" y="11886"/>
                    </a:lnTo>
                    <a:lnTo>
                      <a:pt x="15637" y="12251"/>
                    </a:lnTo>
                    <a:lnTo>
                      <a:pt x="15442" y="12592"/>
                    </a:lnTo>
                    <a:lnTo>
                      <a:pt x="15223" y="12933"/>
                    </a:lnTo>
                    <a:lnTo>
                      <a:pt x="14979" y="13274"/>
                    </a:lnTo>
                    <a:lnTo>
                      <a:pt x="14736" y="13591"/>
                    </a:lnTo>
                    <a:lnTo>
                      <a:pt x="14468" y="13907"/>
                    </a:lnTo>
                    <a:lnTo>
                      <a:pt x="14175" y="14199"/>
                    </a:lnTo>
                    <a:lnTo>
                      <a:pt x="13883" y="14467"/>
                    </a:lnTo>
                    <a:lnTo>
                      <a:pt x="13591" y="14735"/>
                    </a:lnTo>
                    <a:lnTo>
                      <a:pt x="13274" y="15003"/>
                    </a:lnTo>
                    <a:lnTo>
                      <a:pt x="12933" y="15222"/>
                    </a:lnTo>
                    <a:lnTo>
                      <a:pt x="12592" y="15442"/>
                    </a:lnTo>
                    <a:lnTo>
                      <a:pt x="12227" y="15661"/>
                    </a:lnTo>
                    <a:lnTo>
                      <a:pt x="11862" y="15831"/>
                    </a:lnTo>
                    <a:lnTo>
                      <a:pt x="11496" y="16002"/>
                    </a:lnTo>
                    <a:lnTo>
                      <a:pt x="11107" y="16172"/>
                    </a:lnTo>
                    <a:lnTo>
                      <a:pt x="10717" y="16294"/>
                    </a:lnTo>
                    <a:lnTo>
                      <a:pt x="10303" y="16416"/>
                    </a:lnTo>
                    <a:lnTo>
                      <a:pt x="9913" y="16513"/>
                    </a:lnTo>
                    <a:lnTo>
                      <a:pt x="9475" y="16586"/>
                    </a:lnTo>
                    <a:lnTo>
                      <a:pt x="9061" y="16635"/>
                    </a:lnTo>
                    <a:lnTo>
                      <a:pt x="8622" y="16659"/>
                    </a:lnTo>
                    <a:lnTo>
                      <a:pt x="8208" y="16684"/>
                    </a:lnTo>
                    <a:lnTo>
                      <a:pt x="8208" y="16684"/>
                    </a:lnTo>
                    <a:lnTo>
                      <a:pt x="7819" y="16659"/>
                    </a:lnTo>
                    <a:lnTo>
                      <a:pt x="7453" y="16635"/>
                    </a:lnTo>
                    <a:lnTo>
                      <a:pt x="7112" y="16611"/>
                    </a:lnTo>
                    <a:lnTo>
                      <a:pt x="6747" y="16562"/>
                    </a:lnTo>
                    <a:lnTo>
                      <a:pt x="6406" y="16489"/>
                    </a:lnTo>
                    <a:lnTo>
                      <a:pt x="6065" y="16391"/>
                    </a:lnTo>
                    <a:lnTo>
                      <a:pt x="5724" y="16294"/>
                    </a:lnTo>
                    <a:lnTo>
                      <a:pt x="5383" y="16197"/>
                    </a:lnTo>
                    <a:lnTo>
                      <a:pt x="4726" y="15929"/>
                    </a:lnTo>
                    <a:lnTo>
                      <a:pt x="4117" y="15636"/>
                    </a:lnTo>
                    <a:lnTo>
                      <a:pt x="3532" y="15271"/>
                    </a:lnTo>
                    <a:lnTo>
                      <a:pt x="2972" y="14857"/>
                    </a:lnTo>
                    <a:lnTo>
                      <a:pt x="2436" y="14419"/>
                    </a:lnTo>
                    <a:lnTo>
                      <a:pt x="1974" y="13932"/>
                    </a:lnTo>
                    <a:lnTo>
                      <a:pt x="1511" y="13420"/>
                    </a:lnTo>
                    <a:lnTo>
                      <a:pt x="1121" y="12860"/>
                    </a:lnTo>
                    <a:lnTo>
                      <a:pt x="756" y="12275"/>
                    </a:lnTo>
                    <a:lnTo>
                      <a:pt x="464" y="11642"/>
                    </a:lnTo>
                    <a:lnTo>
                      <a:pt x="196" y="10985"/>
                    </a:lnTo>
                    <a:lnTo>
                      <a:pt x="98" y="10668"/>
                    </a:lnTo>
                    <a:lnTo>
                      <a:pt x="1" y="10327"/>
                    </a:lnTo>
                    <a:lnTo>
                      <a:pt x="1" y="10327"/>
                    </a:lnTo>
                    <a:lnTo>
                      <a:pt x="488" y="10741"/>
                    </a:lnTo>
                    <a:lnTo>
                      <a:pt x="756" y="10936"/>
                    </a:lnTo>
                    <a:lnTo>
                      <a:pt x="1048" y="11106"/>
                    </a:lnTo>
                    <a:lnTo>
                      <a:pt x="1316" y="11277"/>
                    </a:lnTo>
                    <a:lnTo>
                      <a:pt x="1608" y="11423"/>
                    </a:lnTo>
                    <a:lnTo>
                      <a:pt x="1901" y="11569"/>
                    </a:lnTo>
                    <a:lnTo>
                      <a:pt x="2217" y="11691"/>
                    </a:lnTo>
                    <a:lnTo>
                      <a:pt x="2534" y="11813"/>
                    </a:lnTo>
                    <a:lnTo>
                      <a:pt x="2850" y="11910"/>
                    </a:lnTo>
                    <a:lnTo>
                      <a:pt x="3167" y="11983"/>
                    </a:lnTo>
                    <a:lnTo>
                      <a:pt x="3508" y="12056"/>
                    </a:lnTo>
                    <a:lnTo>
                      <a:pt x="3849" y="12129"/>
                    </a:lnTo>
                    <a:lnTo>
                      <a:pt x="4190" y="12154"/>
                    </a:lnTo>
                    <a:lnTo>
                      <a:pt x="4531" y="12178"/>
                    </a:lnTo>
                    <a:lnTo>
                      <a:pt x="4872" y="12202"/>
                    </a:lnTo>
                    <a:lnTo>
                      <a:pt x="4872" y="12202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2" name="Shape 155"/>
            <p:cNvGrpSpPr/>
            <p:nvPr/>
          </p:nvGrpSpPr>
          <p:grpSpPr>
            <a:xfrm>
              <a:off x="9425293" y="2287043"/>
              <a:ext cx="1682984" cy="1683196"/>
              <a:chOff x="6643075" y="3664250"/>
              <a:chExt cx="407950" cy="407975"/>
            </a:xfrm>
          </p:grpSpPr>
          <p:sp>
            <p:nvSpPr>
              <p:cNvPr id="61" name="Shape 156"/>
              <p:cNvSpPr/>
              <p:nvPr/>
            </p:nvSpPr>
            <p:spPr>
              <a:xfrm>
                <a:off x="6794075" y="3815250"/>
                <a:ext cx="211300" cy="211300"/>
              </a:xfrm>
              <a:custGeom>
                <a:avLst/>
                <a:gdLst/>
                <a:ahLst/>
                <a:cxnLst/>
                <a:rect l="0" t="0" r="0" b="0"/>
                <a:pathLst>
                  <a:path w="8452" h="8452" fill="none" extrusionOk="0">
                    <a:moveTo>
                      <a:pt x="0" y="8135"/>
                    </a:moveTo>
                    <a:lnTo>
                      <a:pt x="0" y="8135"/>
                    </a:lnTo>
                    <a:lnTo>
                      <a:pt x="438" y="8257"/>
                    </a:lnTo>
                    <a:lnTo>
                      <a:pt x="852" y="8354"/>
                    </a:lnTo>
                    <a:lnTo>
                      <a:pt x="1291" y="8403"/>
                    </a:lnTo>
                    <a:lnTo>
                      <a:pt x="1729" y="8452"/>
                    </a:lnTo>
                    <a:lnTo>
                      <a:pt x="2168" y="8452"/>
                    </a:lnTo>
                    <a:lnTo>
                      <a:pt x="2606" y="8427"/>
                    </a:lnTo>
                    <a:lnTo>
                      <a:pt x="3020" y="8378"/>
                    </a:lnTo>
                    <a:lnTo>
                      <a:pt x="3458" y="8281"/>
                    </a:lnTo>
                    <a:lnTo>
                      <a:pt x="3872" y="8184"/>
                    </a:lnTo>
                    <a:lnTo>
                      <a:pt x="4311" y="8037"/>
                    </a:lnTo>
                    <a:lnTo>
                      <a:pt x="4701" y="7867"/>
                    </a:lnTo>
                    <a:lnTo>
                      <a:pt x="5115" y="7672"/>
                    </a:lnTo>
                    <a:lnTo>
                      <a:pt x="5504" y="7429"/>
                    </a:lnTo>
                    <a:lnTo>
                      <a:pt x="5870" y="7185"/>
                    </a:lnTo>
                    <a:lnTo>
                      <a:pt x="6235" y="6893"/>
                    </a:lnTo>
                    <a:lnTo>
                      <a:pt x="6576" y="6576"/>
                    </a:lnTo>
                    <a:lnTo>
                      <a:pt x="6576" y="6576"/>
                    </a:lnTo>
                    <a:lnTo>
                      <a:pt x="6892" y="6235"/>
                    </a:lnTo>
                    <a:lnTo>
                      <a:pt x="7185" y="5870"/>
                    </a:lnTo>
                    <a:lnTo>
                      <a:pt x="7428" y="5505"/>
                    </a:lnTo>
                    <a:lnTo>
                      <a:pt x="7672" y="5115"/>
                    </a:lnTo>
                    <a:lnTo>
                      <a:pt x="7867" y="4701"/>
                    </a:lnTo>
                    <a:lnTo>
                      <a:pt x="8037" y="4311"/>
                    </a:lnTo>
                    <a:lnTo>
                      <a:pt x="8183" y="3873"/>
                    </a:lnTo>
                    <a:lnTo>
                      <a:pt x="8281" y="3459"/>
                    </a:lnTo>
                    <a:lnTo>
                      <a:pt x="8378" y="3020"/>
                    </a:lnTo>
                    <a:lnTo>
                      <a:pt x="8427" y="2606"/>
                    </a:lnTo>
                    <a:lnTo>
                      <a:pt x="8451" y="2168"/>
                    </a:lnTo>
                    <a:lnTo>
                      <a:pt x="8451" y="1730"/>
                    </a:lnTo>
                    <a:lnTo>
                      <a:pt x="8402" y="1291"/>
                    </a:lnTo>
                    <a:lnTo>
                      <a:pt x="8354" y="853"/>
                    </a:lnTo>
                    <a:lnTo>
                      <a:pt x="8256" y="439"/>
                    </a:lnTo>
                    <a:lnTo>
                      <a:pt x="813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2" name="Shape 157"/>
              <p:cNvSpPr/>
              <p:nvPr/>
            </p:nvSpPr>
            <p:spPr>
              <a:xfrm>
                <a:off x="6643075" y="3664250"/>
                <a:ext cx="407950" cy="407975"/>
              </a:xfrm>
              <a:custGeom>
                <a:avLst/>
                <a:gdLst/>
                <a:ahLst/>
                <a:cxnLst/>
                <a:rect l="0" t="0" r="0" b="0"/>
                <a:pathLst>
                  <a:path w="16318" h="16319" fill="none" extrusionOk="0">
                    <a:moveTo>
                      <a:pt x="16074" y="244"/>
                    </a:moveTo>
                    <a:lnTo>
                      <a:pt x="16074" y="244"/>
                    </a:lnTo>
                    <a:lnTo>
                      <a:pt x="15928" y="122"/>
                    </a:lnTo>
                    <a:lnTo>
                      <a:pt x="15758" y="49"/>
                    </a:lnTo>
                    <a:lnTo>
                      <a:pt x="15538" y="0"/>
                    </a:lnTo>
                    <a:lnTo>
                      <a:pt x="15319" y="0"/>
                    </a:lnTo>
                    <a:lnTo>
                      <a:pt x="15051" y="25"/>
                    </a:lnTo>
                    <a:lnTo>
                      <a:pt x="14759" y="73"/>
                    </a:lnTo>
                    <a:lnTo>
                      <a:pt x="14442" y="171"/>
                    </a:lnTo>
                    <a:lnTo>
                      <a:pt x="14102" y="293"/>
                    </a:lnTo>
                    <a:lnTo>
                      <a:pt x="13736" y="439"/>
                    </a:lnTo>
                    <a:lnTo>
                      <a:pt x="13347" y="609"/>
                    </a:lnTo>
                    <a:lnTo>
                      <a:pt x="12957" y="828"/>
                    </a:lnTo>
                    <a:lnTo>
                      <a:pt x="12543" y="1048"/>
                    </a:lnTo>
                    <a:lnTo>
                      <a:pt x="11666" y="1608"/>
                    </a:lnTo>
                    <a:lnTo>
                      <a:pt x="10716" y="2265"/>
                    </a:lnTo>
                    <a:lnTo>
                      <a:pt x="10716" y="2265"/>
                    </a:lnTo>
                    <a:lnTo>
                      <a:pt x="10278" y="2095"/>
                    </a:lnTo>
                    <a:lnTo>
                      <a:pt x="9815" y="1949"/>
                    </a:lnTo>
                    <a:lnTo>
                      <a:pt x="9352" y="1851"/>
                    </a:lnTo>
                    <a:lnTo>
                      <a:pt x="8890" y="1778"/>
                    </a:lnTo>
                    <a:lnTo>
                      <a:pt x="8427" y="1730"/>
                    </a:lnTo>
                    <a:lnTo>
                      <a:pt x="7940" y="1730"/>
                    </a:lnTo>
                    <a:lnTo>
                      <a:pt x="7477" y="1778"/>
                    </a:lnTo>
                    <a:lnTo>
                      <a:pt x="7014" y="1827"/>
                    </a:lnTo>
                    <a:lnTo>
                      <a:pt x="6551" y="1924"/>
                    </a:lnTo>
                    <a:lnTo>
                      <a:pt x="6089" y="2070"/>
                    </a:lnTo>
                    <a:lnTo>
                      <a:pt x="5650" y="2241"/>
                    </a:lnTo>
                    <a:lnTo>
                      <a:pt x="5212" y="2436"/>
                    </a:lnTo>
                    <a:lnTo>
                      <a:pt x="4774" y="2679"/>
                    </a:lnTo>
                    <a:lnTo>
                      <a:pt x="4384" y="2972"/>
                    </a:lnTo>
                    <a:lnTo>
                      <a:pt x="3994" y="3264"/>
                    </a:lnTo>
                    <a:lnTo>
                      <a:pt x="3605" y="3605"/>
                    </a:lnTo>
                    <a:lnTo>
                      <a:pt x="3605" y="3605"/>
                    </a:lnTo>
                    <a:lnTo>
                      <a:pt x="3264" y="3995"/>
                    </a:lnTo>
                    <a:lnTo>
                      <a:pt x="2971" y="4384"/>
                    </a:lnTo>
                    <a:lnTo>
                      <a:pt x="2679" y="4774"/>
                    </a:lnTo>
                    <a:lnTo>
                      <a:pt x="2436" y="5212"/>
                    </a:lnTo>
                    <a:lnTo>
                      <a:pt x="2241" y="5651"/>
                    </a:lnTo>
                    <a:lnTo>
                      <a:pt x="2070" y="6089"/>
                    </a:lnTo>
                    <a:lnTo>
                      <a:pt x="1924" y="6552"/>
                    </a:lnTo>
                    <a:lnTo>
                      <a:pt x="1827" y="7015"/>
                    </a:lnTo>
                    <a:lnTo>
                      <a:pt x="1778" y="7477"/>
                    </a:lnTo>
                    <a:lnTo>
                      <a:pt x="1729" y="7940"/>
                    </a:lnTo>
                    <a:lnTo>
                      <a:pt x="1729" y="8427"/>
                    </a:lnTo>
                    <a:lnTo>
                      <a:pt x="1778" y="8890"/>
                    </a:lnTo>
                    <a:lnTo>
                      <a:pt x="1851" y="9353"/>
                    </a:lnTo>
                    <a:lnTo>
                      <a:pt x="1948" y="9815"/>
                    </a:lnTo>
                    <a:lnTo>
                      <a:pt x="2095" y="10278"/>
                    </a:lnTo>
                    <a:lnTo>
                      <a:pt x="2265" y="10716"/>
                    </a:lnTo>
                    <a:lnTo>
                      <a:pt x="2265" y="10716"/>
                    </a:lnTo>
                    <a:lnTo>
                      <a:pt x="1607" y="11666"/>
                    </a:lnTo>
                    <a:lnTo>
                      <a:pt x="1047" y="12543"/>
                    </a:lnTo>
                    <a:lnTo>
                      <a:pt x="828" y="12957"/>
                    </a:lnTo>
                    <a:lnTo>
                      <a:pt x="609" y="13347"/>
                    </a:lnTo>
                    <a:lnTo>
                      <a:pt x="438" y="13737"/>
                    </a:lnTo>
                    <a:lnTo>
                      <a:pt x="292" y="14102"/>
                    </a:lnTo>
                    <a:lnTo>
                      <a:pt x="170" y="14443"/>
                    </a:lnTo>
                    <a:lnTo>
                      <a:pt x="73" y="14759"/>
                    </a:lnTo>
                    <a:lnTo>
                      <a:pt x="24" y="15052"/>
                    </a:lnTo>
                    <a:lnTo>
                      <a:pt x="0" y="15320"/>
                    </a:lnTo>
                    <a:lnTo>
                      <a:pt x="0" y="15539"/>
                    </a:lnTo>
                    <a:lnTo>
                      <a:pt x="49" y="15758"/>
                    </a:lnTo>
                    <a:lnTo>
                      <a:pt x="122" y="15928"/>
                    </a:lnTo>
                    <a:lnTo>
                      <a:pt x="244" y="16075"/>
                    </a:lnTo>
                    <a:lnTo>
                      <a:pt x="244" y="16075"/>
                    </a:lnTo>
                    <a:lnTo>
                      <a:pt x="341" y="16172"/>
                    </a:lnTo>
                    <a:lnTo>
                      <a:pt x="487" y="16245"/>
                    </a:lnTo>
                    <a:lnTo>
                      <a:pt x="633" y="16294"/>
                    </a:lnTo>
                    <a:lnTo>
                      <a:pt x="804" y="16318"/>
                    </a:lnTo>
                    <a:lnTo>
                      <a:pt x="974" y="16318"/>
                    </a:lnTo>
                    <a:lnTo>
                      <a:pt x="1169" y="16318"/>
                    </a:lnTo>
                    <a:lnTo>
                      <a:pt x="1388" y="16269"/>
                    </a:lnTo>
                    <a:lnTo>
                      <a:pt x="1632" y="16221"/>
                    </a:lnTo>
                    <a:lnTo>
                      <a:pt x="2143" y="16075"/>
                    </a:lnTo>
                    <a:lnTo>
                      <a:pt x="2703" y="15831"/>
                    </a:lnTo>
                    <a:lnTo>
                      <a:pt x="3312" y="15539"/>
                    </a:lnTo>
                    <a:lnTo>
                      <a:pt x="3946" y="15149"/>
                    </a:lnTo>
                    <a:lnTo>
                      <a:pt x="4652" y="14711"/>
                    </a:lnTo>
                    <a:lnTo>
                      <a:pt x="5358" y="14224"/>
                    </a:lnTo>
                    <a:lnTo>
                      <a:pt x="6113" y="13663"/>
                    </a:lnTo>
                    <a:lnTo>
                      <a:pt x="6892" y="13055"/>
                    </a:lnTo>
                    <a:lnTo>
                      <a:pt x="7696" y="12397"/>
                    </a:lnTo>
                    <a:lnTo>
                      <a:pt x="8500" y="11691"/>
                    </a:lnTo>
                    <a:lnTo>
                      <a:pt x="9304" y="10936"/>
                    </a:lnTo>
                    <a:lnTo>
                      <a:pt x="10132" y="10132"/>
                    </a:lnTo>
                    <a:lnTo>
                      <a:pt x="10132" y="10132"/>
                    </a:lnTo>
                    <a:lnTo>
                      <a:pt x="10935" y="9304"/>
                    </a:lnTo>
                    <a:lnTo>
                      <a:pt x="11690" y="8500"/>
                    </a:lnTo>
                    <a:lnTo>
                      <a:pt x="12397" y="7696"/>
                    </a:lnTo>
                    <a:lnTo>
                      <a:pt x="13054" y="6893"/>
                    </a:lnTo>
                    <a:lnTo>
                      <a:pt x="13663" y="6113"/>
                    </a:lnTo>
                    <a:lnTo>
                      <a:pt x="14223" y="5358"/>
                    </a:lnTo>
                    <a:lnTo>
                      <a:pt x="14710" y="4652"/>
                    </a:lnTo>
                    <a:lnTo>
                      <a:pt x="15149" y="3946"/>
                    </a:lnTo>
                    <a:lnTo>
                      <a:pt x="15538" y="3313"/>
                    </a:lnTo>
                    <a:lnTo>
                      <a:pt x="15831" y="2704"/>
                    </a:lnTo>
                    <a:lnTo>
                      <a:pt x="16074" y="2144"/>
                    </a:lnTo>
                    <a:lnTo>
                      <a:pt x="16220" y="1632"/>
                    </a:lnTo>
                    <a:lnTo>
                      <a:pt x="16269" y="1389"/>
                    </a:lnTo>
                    <a:lnTo>
                      <a:pt x="16318" y="1169"/>
                    </a:lnTo>
                    <a:lnTo>
                      <a:pt x="16318" y="975"/>
                    </a:lnTo>
                    <a:lnTo>
                      <a:pt x="16318" y="804"/>
                    </a:lnTo>
                    <a:lnTo>
                      <a:pt x="16293" y="634"/>
                    </a:lnTo>
                    <a:lnTo>
                      <a:pt x="16245" y="487"/>
                    </a:lnTo>
                    <a:lnTo>
                      <a:pt x="16172" y="341"/>
                    </a:lnTo>
                    <a:lnTo>
                      <a:pt x="16074" y="244"/>
                    </a:lnTo>
                    <a:lnTo>
                      <a:pt x="16074" y="244"/>
                    </a:lnTo>
                    <a:close/>
                    <a:moveTo>
                      <a:pt x="1827" y="13810"/>
                    </a:moveTo>
                    <a:lnTo>
                      <a:pt x="1827" y="13810"/>
                    </a:lnTo>
                    <a:lnTo>
                      <a:pt x="1754" y="13737"/>
                    </a:lnTo>
                    <a:lnTo>
                      <a:pt x="1729" y="13639"/>
                    </a:lnTo>
                    <a:lnTo>
                      <a:pt x="1681" y="13542"/>
                    </a:lnTo>
                    <a:lnTo>
                      <a:pt x="1681" y="13444"/>
                    </a:lnTo>
                    <a:lnTo>
                      <a:pt x="1681" y="13176"/>
                    </a:lnTo>
                    <a:lnTo>
                      <a:pt x="1754" y="12884"/>
                    </a:lnTo>
                    <a:lnTo>
                      <a:pt x="1875" y="12519"/>
                    </a:lnTo>
                    <a:lnTo>
                      <a:pt x="2046" y="12153"/>
                    </a:lnTo>
                    <a:lnTo>
                      <a:pt x="2265" y="11715"/>
                    </a:lnTo>
                    <a:lnTo>
                      <a:pt x="2533" y="11277"/>
                    </a:lnTo>
                    <a:lnTo>
                      <a:pt x="2533" y="11277"/>
                    </a:lnTo>
                    <a:lnTo>
                      <a:pt x="2752" y="11642"/>
                    </a:lnTo>
                    <a:lnTo>
                      <a:pt x="3020" y="12007"/>
                    </a:lnTo>
                    <a:lnTo>
                      <a:pt x="3288" y="12373"/>
                    </a:lnTo>
                    <a:lnTo>
                      <a:pt x="3605" y="12714"/>
                    </a:lnTo>
                    <a:lnTo>
                      <a:pt x="3605" y="12714"/>
                    </a:lnTo>
                    <a:lnTo>
                      <a:pt x="3897" y="12957"/>
                    </a:lnTo>
                    <a:lnTo>
                      <a:pt x="4165" y="13201"/>
                    </a:lnTo>
                    <a:lnTo>
                      <a:pt x="4165" y="13201"/>
                    </a:lnTo>
                    <a:lnTo>
                      <a:pt x="3751" y="13444"/>
                    </a:lnTo>
                    <a:lnTo>
                      <a:pt x="3361" y="13639"/>
                    </a:lnTo>
                    <a:lnTo>
                      <a:pt x="3020" y="13785"/>
                    </a:lnTo>
                    <a:lnTo>
                      <a:pt x="2679" y="13883"/>
                    </a:lnTo>
                    <a:lnTo>
                      <a:pt x="2411" y="13956"/>
                    </a:lnTo>
                    <a:lnTo>
                      <a:pt x="2168" y="13956"/>
                    </a:lnTo>
                    <a:lnTo>
                      <a:pt x="2070" y="13931"/>
                    </a:lnTo>
                    <a:lnTo>
                      <a:pt x="1973" y="13907"/>
                    </a:lnTo>
                    <a:lnTo>
                      <a:pt x="1900" y="13858"/>
                    </a:lnTo>
                    <a:lnTo>
                      <a:pt x="1827" y="13810"/>
                    </a:lnTo>
                    <a:lnTo>
                      <a:pt x="1827" y="13810"/>
                    </a:lnTo>
                    <a:close/>
                    <a:moveTo>
                      <a:pt x="8159" y="4482"/>
                    </a:moveTo>
                    <a:lnTo>
                      <a:pt x="8159" y="4482"/>
                    </a:lnTo>
                    <a:lnTo>
                      <a:pt x="8037" y="4482"/>
                    </a:lnTo>
                    <a:lnTo>
                      <a:pt x="7940" y="4433"/>
                    </a:lnTo>
                    <a:lnTo>
                      <a:pt x="7842" y="4384"/>
                    </a:lnTo>
                    <a:lnTo>
                      <a:pt x="7745" y="4311"/>
                    </a:lnTo>
                    <a:lnTo>
                      <a:pt x="7672" y="4238"/>
                    </a:lnTo>
                    <a:lnTo>
                      <a:pt x="7623" y="4141"/>
                    </a:lnTo>
                    <a:lnTo>
                      <a:pt x="7574" y="4019"/>
                    </a:lnTo>
                    <a:lnTo>
                      <a:pt x="7574" y="3897"/>
                    </a:lnTo>
                    <a:lnTo>
                      <a:pt x="7574" y="3897"/>
                    </a:lnTo>
                    <a:lnTo>
                      <a:pt x="7574" y="3775"/>
                    </a:lnTo>
                    <a:lnTo>
                      <a:pt x="7623" y="3678"/>
                    </a:lnTo>
                    <a:lnTo>
                      <a:pt x="7672" y="3580"/>
                    </a:lnTo>
                    <a:lnTo>
                      <a:pt x="7745" y="3483"/>
                    </a:lnTo>
                    <a:lnTo>
                      <a:pt x="7842" y="3410"/>
                    </a:lnTo>
                    <a:lnTo>
                      <a:pt x="7940" y="3361"/>
                    </a:lnTo>
                    <a:lnTo>
                      <a:pt x="8037" y="3337"/>
                    </a:lnTo>
                    <a:lnTo>
                      <a:pt x="8159" y="3313"/>
                    </a:lnTo>
                    <a:lnTo>
                      <a:pt x="8159" y="3313"/>
                    </a:lnTo>
                    <a:lnTo>
                      <a:pt x="8281" y="3337"/>
                    </a:lnTo>
                    <a:lnTo>
                      <a:pt x="8378" y="3361"/>
                    </a:lnTo>
                    <a:lnTo>
                      <a:pt x="8476" y="3410"/>
                    </a:lnTo>
                    <a:lnTo>
                      <a:pt x="8573" y="3483"/>
                    </a:lnTo>
                    <a:lnTo>
                      <a:pt x="8646" y="3580"/>
                    </a:lnTo>
                    <a:lnTo>
                      <a:pt x="8695" y="3678"/>
                    </a:lnTo>
                    <a:lnTo>
                      <a:pt x="8743" y="3775"/>
                    </a:lnTo>
                    <a:lnTo>
                      <a:pt x="8743" y="3897"/>
                    </a:lnTo>
                    <a:lnTo>
                      <a:pt x="8743" y="3897"/>
                    </a:lnTo>
                    <a:lnTo>
                      <a:pt x="8743" y="4019"/>
                    </a:lnTo>
                    <a:lnTo>
                      <a:pt x="8695" y="4141"/>
                    </a:lnTo>
                    <a:lnTo>
                      <a:pt x="8646" y="4238"/>
                    </a:lnTo>
                    <a:lnTo>
                      <a:pt x="8573" y="4311"/>
                    </a:lnTo>
                    <a:lnTo>
                      <a:pt x="8476" y="4384"/>
                    </a:lnTo>
                    <a:lnTo>
                      <a:pt x="8378" y="4433"/>
                    </a:lnTo>
                    <a:lnTo>
                      <a:pt x="8281" y="4482"/>
                    </a:lnTo>
                    <a:lnTo>
                      <a:pt x="8159" y="4482"/>
                    </a:lnTo>
                    <a:lnTo>
                      <a:pt x="8159" y="4482"/>
                    </a:lnTo>
                    <a:close/>
                    <a:moveTo>
                      <a:pt x="9133" y="5943"/>
                    </a:moveTo>
                    <a:lnTo>
                      <a:pt x="9133" y="5943"/>
                    </a:lnTo>
                    <a:lnTo>
                      <a:pt x="9036" y="5943"/>
                    </a:lnTo>
                    <a:lnTo>
                      <a:pt x="8963" y="5919"/>
                    </a:lnTo>
                    <a:lnTo>
                      <a:pt x="8841" y="5846"/>
                    </a:lnTo>
                    <a:lnTo>
                      <a:pt x="8768" y="5724"/>
                    </a:lnTo>
                    <a:lnTo>
                      <a:pt x="8743" y="5651"/>
                    </a:lnTo>
                    <a:lnTo>
                      <a:pt x="8743" y="5553"/>
                    </a:lnTo>
                    <a:lnTo>
                      <a:pt x="8743" y="5553"/>
                    </a:lnTo>
                    <a:lnTo>
                      <a:pt x="8743" y="5480"/>
                    </a:lnTo>
                    <a:lnTo>
                      <a:pt x="8768" y="5407"/>
                    </a:lnTo>
                    <a:lnTo>
                      <a:pt x="8841" y="5285"/>
                    </a:lnTo>
                    <a:lnTo>
                      <a:pt x="8963" y="5212"/>
                    </a:lnTo>
                    <a:lnTo>
                      <a:pt x="9036" y="5188"/>
                    </a:lnTo>
                    <a:lnTo>
                      <a:pt x="9133" y="5164"/>
                    </a:lnTo>
                    <a:lnTo>
                      <a:pt x="9133" y="5164"/>
                    </a:lnTo>
                    <a:lnTo>
                      <a:pt x="9206" y="5188"/>
                    </a:lnTo>
                    <a:lnTo>
                      <a:pt x="9279" y="5212"/>
                    </a:lnTo>
                    <a:lnTo>
                      <a:pt x="9401" y="5285"/>
                    </a:lnTo>
                    <a:lnTo>
                      <a:pt x="9474" y="5407"/>
                    </a:lnTo>
                    <a:lnTo>
                      <a:pt x="9498" y="5480"/>
                    </a:lnTo>
                    <a:lnTo>
                      <a:pt x="9523" y="5553"/>
                    </a:lnTo>
                    <a:lnTo>
                      <a:pt x="9523" y="5553"/>
                    </a:lnTo>
                    <a:lnTo>
                      <a:pt x="9498" y="5651"/>
                    </a:lnTo>
                    <a:lnTo>
                      <a:pt x="9474" y="5724"/>
                    </a:lnTo>
                    <a:lnTo>
                      <a:pt x="9401" y="5846"/>
                    </a:lnTo>
                    <a:lnTo>
                      <a:pt x="9279" y="5919"/>
                    </a:lnTo>
                    <a:lnTo>
                      <a:pt x="9206" y="5943"/>
                    </a:lnTo>
                    <a:lnTo>
                      <a:pt x="9133" y="5943"/>
                    </a:lnTo>
                    <a:lnTo>
                      <a:pt x="9133" y="5943"/>
                    </a:lnTo>
                    <a:close/>
                    <a:moveTo>
                      <a:pt x="9986" y="4409"/>
                    </a:moveTo>
                    <a:lnTo>
                      <a:pt x="9986" y="4409"/>
                    </a:lnTo>
                    <a:lnTo>
                      <a:pt x="9888" y="4409"/>
                    </a:lnTo>
                    <a:lnTo>
                      <a:pt x="9815" y="4384"/>
                    </a:lnTo>
                    <a:lnTo>
                      <a:pt x="9693" y="4287"/>
                    </a:lnTo>
                    <a:lnTo>
                      <a:pt x="9620" y="4165"/>
                    </a:lnTo>
                    <a:lnTo>
                      <a:pt x="9596" y="4092"/>
                    </a:lnTo>
                    <a:lnTo>
                      <a:pt x="9596" y="4019"/>
                    </a:lnTo>
                    <a:lnTo>
                      <a:pt x="9596" y="4019"/>
                    </a:lnTo>
                    <a:lnTo>
                      <a:pt x="9596" y="3946"/>
                    </a:lnTo>
                    <a:lnTo>
                      <a:pt x="9620" y="3873"/>
                    </a:lnTo>
                    <a:lnTo>
                      <a:pt x="9693" y="3751"/>
                    </a:lnTo>
                    <a:lnTo>
                      <a:pt x="9815" y="3654"/>
                    </a:lnTo>
                    <a:lnTo>
                      <a:pt x="9888" y="3629"/>
                    </a:lnTo>
                    <a:lnTo>
                      <a:pt x="9986" y="3629"/>
                    </a:lnTo>
                    <a:lnTo>
                      <a:pt x="9986" y="3629"/>
                    </a:lnTo>
                    <a:lnTo>
                      <a:pt x="10059" y="3629"/>
                    </a:lnTo>
                    <a:lnTo>
                      <a:pt x="10132" y="3654"/>
                    </a:lnTo>
                    <a:lnTo>
                      <a:pt x="10253" y="3751"/>
                    </a:lnTo>
                    <a:lnTo>
                      <a:pt x="10327" y="3873"/>
                    </a:lnTo>
                    <a:lnTo>
                      <a:pt x="10351" y="3946"/>
                    </a:lnTo>
                    <a:lnTo>
                      <a:pt x="10375" y="4019"/>
                    </a:lnTo>
                    <a:lnTo>
                      <a:pt x="10375" y="4019"/>
                    </a:lnTo>
                    <a:lnTo>
                      <a:pt x="10351" y="4092"/>
                    </a:lnTo>
                    <a:lnTo>
                      <a:pt x="10327" y="4165"/>
                    </a:lnTo>
                    <a:lnTo>
                      <a:pt x="10253" y="4287"/>
                    </a:lnTo>
                    <a:lnTo>
                      <a:pt x="10132" y="4384"/>
                    </a:lnTo>
                    <a:lnTo>
                      <a:pt x="10059" y="4409"/>
                    </a:lnTo>
                    <a:lnTo>
                      <a:pt x="9986" y="4409"/>
                    </a:lnTo>
                    <a:lnTo>
                      <a:pt x="9986" y="4409"/>
                    </a:lnTo>
                    <a:close/>
                    <a:moveTo>
                      <a:pt x="13200" y="4165"/>
                    </a:moveTo>
                    <a:lnTo>
                      <a:pt x="13200" y="4165"/>
                    </a:lnTo>
                    <a:lnTo>
                      <a:pt x="12957" y="3897"/>
                    </a:lnTo>
                    <a:lnTo>
                      <a:pt x="12713" y="3605"/>
                    </a:lnTo>
                    <a:lnTo>
                      <a:pt x="12713" y="3605"/>
                    </a:lnTo>
                    <a:lnTo>
                      <a:pt x="12372" y="3288"/>
                    </a:lnTo>
                    <a:lnTo>
                      <a:pt x="12007" y="3020"/>
                    </a:lnTo>
                    <a:lnTo>
                      <a:pt x="11642" y="2752"/>
                    </a:lnTo>
                    <a:lnTo>
                      <a:pt x="11276" y="2533"/>
                    </a:lnTo>
                    <a:lnTo>
                      <a:pt x="11276" y="2533"/>
                    </a:lnTo>
                    <a:lnTo>
                      <a:pt x="11715" y="2265"/>
                    </a:lnTo>
                    <a:lnTo>
                      <a:pt x="12153" y="2046"/>
                    </a:lnTo>
                    <a:lnTo>
                      <a:pt x="12518" y="1876"/>
                    </a:lnTo>
                    <a:lnTo>
                      <a:pt x="12884" y="1754"/>
                    </a:lnTo>
                    <a:lnTo>
                      <a:pt x="13176" y="1681"/>
                    </a:lnTo>
                    <a:lnTo>
                      <a:pt x="13444" y="1681"/>
                    </a:lnTo>
                    <a:lnTo>
                      <a:pt x="13541" y="1681"/>
                    </a:lnTo>
                    <a:lnTo>
                      <a:pt x="13639" y="1730"/>
                    </a:lnTo>
                    <a:lnTo>
                      <a:pt x="13736" y="1754"/>
                    </a:lnTo>
                    <a:lnTo>
                      <a:pt x="13809" y="1827"/>
                    </a:lnTo>
                    <a:lnTo>
                      <a:pt x="13809" y="1827"/>
                    </a:lnTo>
                    <a:lnTo>
                      <a:pt x="13858" y="1900"/>
                    </a:lnTo>
                    <a:lnTo>
                      <a:pt x="13907" y="1973"/>
                    </a:lnTo>
                    <a:lnTo>
                      <a:pt x="13931" y="2070"/>
                    </a:lnTo>
                    <a:lnTo>
                      <a:pt x="13955" y="2168"/>
                    </a:lnTo>
                    <a:lnTo>
                      <a:pt x="13955" y="2411"/>
                    </a:lnTo>
                    <a:lnTo>
                      <a:pt x="13882" y="2679"/>
                    </a:lnTo>
                    <a:lnTo>
                      <a:pt x="13785" y="3020"/>
                    </a:lnTo>
                    <a:lnTo>
                      <a:pt x="13639" y="3361"/>
                    </a:lnTo>
                    <a:lnTo>
                      <a:pt x="13444" y="3751"/>
                    </a:lnTo>
                    <a:lnTo>
                      <a:pt x="13200" y="4165"/>
                    </a:lnTo>
                    <a:lnTo>
                      <a:pt x="13200" y="4165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3" name="Shape 158"/>
            <p:cNvGrpSpPr/>
            <p:nvPr/>
          </p:nvGrpSpPr>
          <p:grpSpPr>
            <a:xfrm rot="4171020">
              <a:off x="8751167" y="2069057"/>
              <a:ext cx="606059" cy="606025"/>
              <a:chOff x="576250" y="4319400"/>
              <a:chExt cx="442075" cy="442050"/>
            </a:xfrm>
          </p:grpSpPr>
          <p:sp>
            <p:nvSpPr>
              <p:cNvPr id="57" name="Shape 159"/>
              <p:cNvSpPr/>
              <p:nvPr/>
            </p:nvSpPr>
            <p:spPr>
              <a:xfrm>
                <a:off x="576250" y="4319400"/>
                <a:ext cx="442075" cy="442050"/>
              </a:xfrm>
              <a:custGeom>
                <a:avLst/>
                <a:gdLst/>
                <a:ahLst/>
                <a:cxnLst/>
                <a:rect l="0" t="0" r="0" b="0"/>
                <a:pathLst>
                  <a:path w="17683" h="17682" fill="none" extrusionOk="0">
                    <a:moveTo>
                      <a:pt x="11472" y="17292"/>
                    </a:moveTo>
                    <a:lnTo>
                      <a:pt x="11472" y="12153"/>
                    </a:lnTo>
                    <a:lnTo>
                      <a:pt x="16416" y="7209"/>
                    </a:lnTo>
                    <a:lnTo>
                      <a:pt x="16416" y="7209"/>
                    </a:lnTo>
                    <a:lnTo>
                      <a:pt x="16562" y="7063"/>
                    </a:lnTo>
                    <a:lnTo>
                      <a:pt x="16684" y="6868"/>
                    </a:lnTo>
                    <a:lnTo>
                      <a:pt x="16830" y="6674"/>
                    </a:lnTo>
                    <a:lnTo>
                      <a:pt x="16927" y="6479"/>
                    </a:lnTo>
                    <a:lnTo>
                      <a:pt x="17146" y="6040"/>
                    </a:lnTo>
                    <a:lnTo>
                      <a:pt x="17317" y="5553"/>
                    </a:lnTo>
                    <a:lnTo>
                      <a:pt x="17439" y="5042"/>
                    </a:lnTo>
                    <a:lnTo>
                      <a:pt x="17560" y="4506"/>
                    </a:lnTo>
                    <a:lnTo>
                      <a:pt x="17633" y="3970"/>
                    </a:lnTo>
                    <a:lnTo>
                      <a:pt x="17658" y="3434"/>
                    </a:lnTo>
                    <a:lnTo>
                      <a:pt x="17682" y="2898"/>
                    </a:lnTo>
                    <a:lnTo>
                      <a:pt x="17682" y="2411"/>
                    </a:lnTo>
                    <a:lnTo>
                      <a:pt x="17658" y="1949"/>
                    </a:lnTo>
                    <a:lnTo>
                      <a:pt x="17609" y="1510"/>
                    </a:lnTo>
                    <a:lnTo>
                      <a:pt x="17536" y="1145"/>
                    </a:lnTo>
                    <a:lnTo>
                      <a:pt x="17463" y="828"/>
                    </a:lnTo>
                    <a:lnTo>
                      <a:pt x="17366" y="585"/>
                    </a:lnTo>
                    <a:lnTo>
                      <a:pt x="17292" y="487"/>
                    </a:lnTo>
                    <a:lnTo>
                      <a:pt x="17244" y="439"/>
                    </a:lnTo>
                    <a:lnTo>
                      <a:pt x="17244" y="439"/>
                    </a:lnTo>
                    <a:lnTo>
                      <a:pt x="17195" y="390"/>
                    </a:lnTo>
                    <a:lnTo>
                      <a:pt x="17098" y="317"/>
                    </a:lnTo>
                    <a:lnTo>
                      <a:pt x="16854" y="219"/>
                    </a:lnTo>
                    <a:lnTo>
                      <a:pt x="16537" y="146"/>
                    </a:lnTo>
                    <a:lnTo>
                      <a:pt x="16172" y="73"/>
                    </a:lnTo>
                    <a:lnTo>
                      <a:pt x="15734" y="25"/>
                    </a:lnTo>
                    <a:lnTo>
                      <a:pt x="15271" y="0"/>
                    </a:lnTo>
                    <a:lnTo>
                      <a:pt x="14784" y="0"/>
                    </a:lnTo>
                    <a:lnTo>
                      <a:pt x="14248" y="25"/>
                    </a:lnTo>
                    <a:lnTo>
                      <a:pt x="13712" y="49"/>
                    </a:lnTo>
                    <a:lnTo>
                      <a:pt x="13176" y="122"/>
                    </a:lnTo>
                    <a:lnTo>
                      <a:pt x="12641" y="244"/>
                    </a:lnTo>
                    <a:lnTo>
                      <a:pt x="12129" y="366"/>
                    </a:lnTo>
                    <a:lnTo>
                      <a:pt x="11642" y="536"/>
                    </a:lnTo>
                    <a:lnTo>
                      <a:pt x="11204" y="755"/>
                    </a:lnTo>
                    <a:lnTo>
                      <a:pt x="10985" y="853"/>
                    </a:lnTo>
                    <a:lnTo>
                      <a:pt x="10814" y="999"/>
                    </a:lnTo>
                    <a:lnTo>
                      <a:pt x="10619" y="1121"/>
                    </a:lnTo>
                    <a:lnTo>
                      <a:pt x="10473" y="1267"/>
                    </a:lnTo>
                    <a:lnTo>
                      <a:pt x="5529" y="6211"/>
                    </a:lnTo>
                    <a:lnTo>
                      <a:pt x="390" y="6211"/>
                    </a:lnTo>
                    <a:lnTo>
                      <a:pt x="390" y="6211"/>
                    </a:lnTo>
                    <a:lnTo>
                      <a:pt x="244" y="6235"/>
                    </a:lnTo>
                    <a:lnTo>
                      <a:pt x="147" y="6259"/>
                    </a:lnTo>
                    <a:lnTo>
                      <a:pt x="49" y="6308"/>
                    </a:lnTo>
                    <a:lnTo>
                      <a:pt x="0" y="6381"/>
                    </a:lnTo>
                    <a:lnTo>
                      <a:pt x="0" y="6454"/>
                    </a:lnTo>
                    <a:lnTo>
                      <a:pt x="25" y="6552"/>
                    </a:lnTo>
                    <a:lnTo>
                      <a:pt x="74" y="6649"/>
                    </a:lnTo>
                    <a:lnTo>
                      <a:pt x="171" y="6771"/>
                    </a:lnTo>
                    <a:lnTo>
                      <a:pt x="2582" y="9158"/>
                    </a:lnTo>
                    <a:lnTo>
                      <a:pt x="2265" y="9474"/>
                    </a:lnTo>
                    <a:lnTo>
                      <a:pt x="950" y="9718"/>
                    </a:lnTo>
                    <a:lnTo>
                      <a:pt x="950" y="9718"/>
                    </a:lnTo>
                    <a:lnTo>
                      <a:pt x="804" y="9767"/>
                    </a:lnTo>
                    <a:lnTo>
                      <a:pt x="682" y="9815"/>
                    </a:lnTo>
                    <a:lnTo>
                      <a:pt x="609" y="9913"/>
                    </a:lnTo>
                    <a:lnTo>
                      <a:pt x="561" y="9986"/>
                    </a:lnTo>
                    <a:lnTo>
                      <a:pt x="561" y="10083"/>
                    </a:lnTo>
                    <a:lnTo>
                      <a:pt x="585" y="10205"/>
                    </a:lnTo>
                    <a:lnTo>
                      <a:pt x="634" y="10302"/>
                    </a:lnTo>
                    <a:lnTo>
                      <a:pt x="731" y="10424"/>
                    </a:lnTo>
                    <a:lnTo>
                      <a:pt x="7258" y="16951"/>
                    </a:lnTo>
                    <a:lnTo>
                      <a:pt x="7258" y="16951"/>
                    </a:lnTo>
                    <a:lnTo>
                      <a:pt x="7380" y="17049"/>
                    </a:lnTo>
                    <a:lnTo>
                      <a:pt x="7477" y="17097"/>
                    </a:lnTo>
                    <a:lnTo>
                      <a:pt x="7599" y="17122"/>
                    </a:lnTo>
                    <a:lnTo>
                      <a:pt x="7697" y="17122"/>
                    </a:lnTo>
                    <a:lnTo>
                      <a:pt x="7770" y="17073"/>
                    </a:lnTo>
                    <a:lnTo>
                      <a:pt x="7867" y="17000"/>
                    </a:lnTo>
                    <a:lnTo>
                      <a:pt x="7916" y="16878"/>
                    </a:lnTo>
                    <a:lnTo>
                      <a:pt x="7965" y="16732"/>
                    </a:lnTo>
                    <a:lnTo>
                      <a:pt x="8208" y="15417"/>
                    </a:lnTo>
                    <a:lnTo>
                      <a:pt x="8525" y="15100"/>
                    </a:lnTo>
                    <a:lnTo>
                      <a:pt x="10911" y="17511"/>
                    </a:lnTo>
                    <a:lnTo>
                      <a:pt x="10911" y="17511"/>
                    </a:lnTo>
                    <a:lnTo>
                      <a:pt x="11033" y="17609"/>
                    </a:lnTo>
                    <a:lnTo>
                      <a:pt x="11131" y="17658"/>
                    </a:lnTo>
                    <a:lnTo>
                      <a:pt x="11228" y="17682"/>
                    </a:lnTo>
                    <a:lnTo>
                      <a:pt x="11301" y="17682"/>
                    </a:lnTo>
                    <a:lnTo>
                      <a:pt x="11374" y="17633"/>
                    </a:lnTo>
                    <a:lnTo>
                      <a:pt x="11423" y="17536"/>
                    </a:lnTo>
                    <a:lnTo>
                      <a:pt x="11447" y="17438"/>
                    </a:lnTo>
                    <a:lnTo>
                      <a:pt x="11472" y="17292"/>
                    </a:lnTo>
                    <a:lnTo>
                      <a:pt x="11472" y="17292"/>
                    </a:lnTo>
                    <a:close/>
                    <a:moveTo>
                      <a:pt x="6162" y="12202"/>
                    </a:moveTo>
                    <a:lnTo>
                      <a:pt x="6162" y="12202"/>
                    </a:lnTo>
                    <a:lnTo>
                      <a:pt x="6089" y="12275"/>
                    </a:lnTo>
                    <a:lnTo>
                      <a:pt x="6016" y="12324"/>
                    </a:lnTo>
                    <a:lnTo>
                      <a:pt x="5919" y="12348"/>
                    </a:lnTo>
                    <a:lnTo>
                      <a:pt x="5821" y="12348"/>
                    </a:lnTo>
                    <a:lnTo>
                      <a:pt x="5724" y="12348"/>
                    </a:lnTo>
                    <a:lnTo>
                      <a:pt x="5626" y="12324"/>
                    </a:lnTo>
                    <a:lnTo>
                      <a:pt x="5553" y="12275"/>
                    </a:lnTo>
                    <a:lnTo>
                      <a:pt x="5480" y="12202"/>
                    </a:lnTo>
                    <a:lnTo>
                      <a:pt x="5480" y="12202"/>
                    </a:lnTo>
                    <a:lnTo>
                      <a:pt x="5407" y="12129"/>
                    </a:lnTo>
                    <a:lnTo>
                      <a:pt x="5359" y="12056"/>
                    </a:lnTo>
                    <a:lnTo>
                      <a:pt x="5334" y="11959"/>
                    </a:lnTo>
                    <a:lnTo>
                      <a:pt x="5334" y="11861"/>
                    </a:lnTo>
                    <a:lnTo>
                      <a:pt x="5334" y="11764"/>
                    </a:lnTo>
                    <a:lnTo>
                      <a:pt x="5359" y="11666"/>
                    </a:lnTo>
                    <a:lnTo>
                      <a:pt x="5407" y="11593"/>
                    </a:lnTo>
                    <a:lnTo>
                      <a:pt x="5480" y="11520"/>
                    </a:lnTo>
                    <a:lnTo>
                      <a:pt x="8013" y="8987"/>
                    </a:lnTo>
                    <a:lnTo>
                      <a:pt x="8013" y="8987"/>
                    </a:lnTo>
                    <a:lnTo>
                      <a:pt x="8086" y="8939"/>
                    </a:lnTo>
                    <a:lnTo>
                      <a:pt x="8159" y="8890"/>
                    </a:lnTo>
                    <a:lnTo>
                      <a:pt x="8257" y="8865"/>
                    </a:lnTo>
                    <a:lnTo>
                      <a:pt x="8354" y="8841"/>
                    </a:lnTo>
                    <a:lnTo>
                      <a:pt x="8452" y="8865"/>
                    </a:lnTo>
                    <a:lnTo>
                      <a:pt x="8525" y="8890"/>
                    </a:lnTo>
                    <a:lnTo>
                      <a:pt x="8622" y="8939"/>
                    </a:lnTo>
                    <a:lnTo>
                      <a:pt x="8695" y="8987"/>
                    </a:lnTo>
                    <a:lnTo>
                      <a:pt x="8695" y="8987"/>
                    </a:lnTo>
                    <a:lnTo>
                      <a:pt x="8744" y="9060"/>
                    </a:lnTo>
                    <a:lnTo>
                      <a:pt x="8793" y="9158"/>
                    </a:lnTo>
                    <a:lnTo>
                      <a:pt x="8817" y="9231"/>
                    </a:lnTo>
                    <a:lnTo>
                      <a:pt x="8841" y="9328"/>
                    </a:lnTo>
                    <a:lnTo>
                      <a:pt x="8817" y="9426"/>
                    </a:lnTo>
                    <a:lnTo>
                      <a:pt x="8793" y="9523"/>
                    </a:lnTo>
                    <a:lnTo>
                      <a:pt x="8744" y="9596"/>
                    </a:lnTo>
                    <a:lnTo>
                      <a:pt x="8695" y="9669"/>
                    </a:lnTo>
                    <a:lnTo>
                      <a:pt x="6162" y="12202"/>
                    </a:lnTo>
                    <a:close/>
                    <a:moveTo>
                      <a:pt x="13396" y="7307"/>
                    </a:moveTo>
                    <a:lnTo>
                      <a:pt x="13396" y="7307"/>
                    </a:lnTo>
                    <a:lnTo>
                      <a:pt x="13274" y="7404"/>
                    </a:lnTo>
                    <a:lnTo>
                      <a:pt x="13152" y="7477"/>
                    </a:lnTo>
                    <a:lnTo>
                      <a:pt x="13006" y="7526"/>
                    </a:lnTo>
                    <a:lnTo>
                      <a:pt x="12836" y="7550"/>
                    </a:lnTo>
                    <a:lnTo>
                      <a:pt x="12689" y="7526"/>
                    </a:lnTo>
                    <a:lnTo>
                      <a:pt x="12543" y="7477"/>
                    </a:lnTo>
                    <a:lnTo>
                      <a:pt x="12421" y="7404"/>
                    </a:lnTo>
                    <a:lnTo>
                      <a:pt x="12300" y="7307"/>
                    </a:lnTo>
                    <a:lnTo>
                      <a:pt x="10376" y="5383"/>
                    </a:lnTo>
                    <a:lnTo>
                      <a:pt x="10376" y="5383"/>
                    </a:lnTo>
                    <a:lnTo>
                      <a:pt x="10278" y="5261"/>
                    </a:lnTo>
                    <a:lnTo>
                      <a:pt x="10205" y="5139"/>
                    </a:lnTo>
                    <a:lnTo>
                      <a:pt x="10156" y="4993"/>
                    </a:lnTo>
                    <a:lnTo>
                      <a:pt x="10132" y="4847"/>
                    </a:lnTo>
                    <a:lnTo>
                      <a:pt x="10156" y="4676"/>
                    </a:lnTo>
                    <a:lnTo>
                      <a:pt x="10205" y="4530"/>
                    </a:lnTo>
                    <a:lnTo>
                      <a:pt x="10278" y="4408"/>
                    </a:lnTo>
                    <a:lnTo>
                      <a:pt x="10376" y="4287"/>
                    </a:lnTo>
                    <a:lnTo>
                      <a:pt x="10376" y="4287"/>
                    </a:lnTo>
                    <a:lnTo>
                      <a:pt x="11326" y="3313"/>
                    </a:lnTo>
                    <a:lnTo>
                      <a:pt x="11326" y="3313"/>
                    </a:lnTo>
                    <a:lnTo>
                      <a:pt x="11496" y="3166"/>
                    </a:lnTo>
                    <a:lnTo>
                      <a:pt x="11666" y="3045"/>
                    </a:lnTo>
                    <a:lnTo>
                      <a:pt x="11861" y="2947"/>
                    </a:lnTo>
                    <a:lnTo>
                      <a:pt x="12032" y="2850"/>
                    </a:lnTo>
                    <a:lnTo>
                      <a:pt x="12227" y="2777"/>
                    </a:lnTo>
                    <a:lnTo>
                      <a:pt x="12446" y="2728"/>
                    </a:lnTo>
                    <a:lnTo>
                      <a:pt x="12641" y="2704"/>
                    </a:lnTo>
                    <a:lnTo>
                      <a:pt x="12836" y="2704"/>
                    </a:lnTo>
                    <a:lnTo>
                      <a:pt x="13055" y="2704"/>
                    </a:lnTo>
                    <a:lnTo>
                      <a:pt x="13250" y="2728"/>
                    </a:lnTo>
                    <a:lnTo>
                      <a:pt x="13469" y="2777"/>
                    </a:lnTo>
                    <a:lnTo>
                      <a:pt x="13664" y="2850"/>
                    </a:lnTo>
                    <a:lnTo>
                      <a:pt x="13834" y="2947"/>
                    </a:lnTo>
                    <a:lnTo>
                      <a:pt x="14029" y="3045"/>
                    </a:lnTo>
                    <a:lnTo>
                      <a:pt x="14199" y="3166"/>
                    </a:lnTo>
                    <a:lnTo>
                      <a:pt x="14370" y="3313"/>
                    </a:lnTo>
                    <a:lnTo>
                      <a:pt x="14370" y="3313"/>
                    </a:lnTo>
                    <a:lnTo>
                      <a:pt x="14516" y="3483"/>
                    </a:lnTo>
                    <a:lnTo>
                      <a:pt x="14638" y="3653"/>
                    </a:lnTo>
                    <a:lnTo>
                      <a:pt x="14735" y="3848"/>
                    </a:lnTo>
                    <a:lnTo>
                      <a:pt x="14833" y="4019"/>
                    </a:lnTo>
                    <a:lnTo>
                      <a:pt x="14906" y="4214"/>
                    </a:lnTo>
                    <a:lnTo>
                      <a:pt x="14954" y="4433"/>
                    </a:lnTo>
                    <a:lnTo>
                      <a:pt x="14979" y="4628"/>
                    </a:lnTo>
                    <a:lnTo>
                      <a:pt x="14979" y="4847"/>
                    </a:lnTo>
                    <a:lnTo>
                      <a:pt x="14979" y="5042"/>
                    </a:lnTo>
                    <a:lnTo>
                      <a:pt x="14954" y="5237"/>
                    </a:lnTo>
                    <a:lnTo>
                      <a:pt x="14906" y="5456"/>
                    </a:lnTo>
                    <a:lnTo>
                      <a:pt x="14833" y="5651"/>
                    </a:lnTo>
                    <a:lnTo>
                      <a:pt x="14735" y="5821"/>
                    </a:lnTo>
                    <a:lnTo>
                      <a:pt x="14638" y="6016"/>
                    </a:lnTo>
                    <a:lnTo>
                      <a:pt x="14516" y="6186"/>
                    </a:lnTo>
                    <a:lnTo>
                      <a:pt x="14370" y="6357"/>
                    </a:lnTo>
                    <a:lnTo>
                      <a:pt x="14370" y="6357"/>
                    </a:lnTo>
                    <a:lnTo>
                      <a:pt x="13396" y="7307"/>
                    </a:lnTo>
                    <a:lnTo>
                      <a:pt x="13396" y="7307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8" name="Shape 160"/>
              <p:cNvSpPr/>
              <p:nvPr/>
            </p:nvSpPr>
            <p:spPr>
              <a:xfrm>
                <a:off x="595725" y="4668875"/>
                <a:ext cx="73100" cy="73100"/>
              </a:xfrm>
              <a:custGeom>
                <a:avLst/>
                <a:gdLst/>
                <a:ahLst/>
                <a:cxnLst/>
                <a:rect l="0" t="0" r="0" b="0"/>
                <a:pathLst>
                  <a:path w="2924" h="2924" fill="none" extrusionOk="0">
                    <a:moveTo>
                      <a:pt x="2656" y="269"/>
                    </a:moveTo>
                    <a:lnTo>
                      <a:pt x="2656" y="269"/>
                    </a:lnTo>
                    <a:lnTo>
                      <a:pt x="2509" y="147"/>
                    </a:lnTo>
                    <a:lnTo>
                      <a:pt x="2363" y="74"/>
                    </a:lnTo>
                    <a:lnTo>
                      <a:pt x="2193" y="25"/>
                    </a:lnTo>
                    <a:lnTo>
                      <a:pt x="2022" y="1"/>
                    </a:lnTo>
                    <a:lnTo>
                      <a:pt x="1852" y="25"/>
                    </a:lnTo>
                    <a:lnTo>
                      <a:pt x="1681" y="74"/>
                    </a:lnTo>
                    <a:lnTo>
                      <a:pt x="1511" y="147"/>
                    </a:lnTo>
                    <a:lnTo>
                      <a:pt x="1365" y="269"/>
                    </a:lnTo>
                    <a:lnTo>
                      <a:pt x="1365" y="269"/>
                    </a:lnTo>
                    <a:lnTo>
                      <a:pt x="1219" y="488"/>
                    </a:lnTo>
                    <a:lnTo>
                      <a:pt x="999" y="829"/>
                    </a:lnTo>
                    <a:lnTo>
                      <a:pt x="561" y="1730"/>
                    </a:lnTo>
                    <a:lnTo>
                      <a:pt x="171" y="2558"/>
                    </a:lnTo>
                    <a:lnTo>
                      <a:pt x="1" y="2924"/>
                    </a:lnTo>
                    <a:lnTo>
                      <a:pt x="1" y="2924"/>
                    </a:lnTo>
                    <a:lnTo>
                      <a:pt x="366" y="2753"/>
                    </a:lnTo>
                    <a:lnTo>
                      <a:pt x="1194" y="2363"/>
                    </a:lnTo>
                    <a:lnTo>
                      <a:pt x="2095" y="1925"/>
                    </a:lnTo>
                    <a:lnTo>
                      <a:pt x="2436" y="1706"/>
                    </a:lnTo>
                    <a:lnTo>
                      <a:pt x="2656" y="1560"/>
                    </a:lnTo>
                    <a:lnTo>
                      <a:pt x="2656" y="1560"/>
                    </a:lnTo>
                    <a:lnTo>
                      <a:pt x="2777" y="1414"/>
                    </a:lnTo>
                    <a:lnTo>
                      <a:pt x="2850" y="1243"/>
                    </a:lnTo>
                    <a:lnTo>
                      <a:pt x="2899" y="1073"/>
                    </a:lnTo>
                    <a:lnTo>
                      <a:pt x="2923" y="902"/>
                    </a:lnTo>
                    <a:lnTo>
                      <a:pt x="2899" y="732"/>
                    </a:lnTo>
                    <a:lnTo>
                      <a:pt x="2850" y="561"/>
                    </a:lnTo>
                    <a:lnTo>
                      <a:pt x="2777" y="415"/>
                    </a:lnTo>
                    <a:lnTo>
                      <a:pt x="2656" y="269"/>
                    </a:lnTo>
                    <a:lnTo>
                      <a:pt x="2656" y="26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9" name="Shape 161"/>
              <p:cNvSpPr/>
              <p:nvPr/>
            </p:nvSpPr>
            <p:spPr>
              <a:xfrm>
                <a:off x="652350" y="4711500"/>
                <a:ext cx="46925" cy="46925"/>
              </a:xfrm>
              <a:custGeom>
                <a:avLst/>
                <a:gdLst/>
                <a:ahLst/>
                <a:cxnLst/>
                <a:rect l="0" t="0" r="0" b="0"/>
                <a:pathLst>
                  <a:path w="1877" h="1877" fill="none" extrusionOk="0">
                    <a:moveTo>
                      <a:pt x="1657" y="244"/>
                    </a:moveTo>
                    <a:lnTo>
                      <a:pt x="1657" y="244"/>
                    </a:lnTo>
                    <a:lnTo>
                      <a:pt x="1535" y="147"/>
                    </a:lnTo>
                    <a:lnTo>
                      <a:pt x="1413" y="74"/>
                    </a:lnTo>
                    <a:lnTo>
                      <a:pt x="1267" y="25"/>
                    </a:lnTo>
                    <a:lnTo>
                      <a:pt x="1121" y="1"/>
                    </a:lnTo>
                    <a:lnTo>
                      <a:pt x="975" y="25"/>
                    </a:lnTo>
                    <a:lnTo>
                      <a:pt x="829" y="74"/>
                    </a:lnTo>
                    <a:lnTo>
                      <a:pt x="707" y="147"/>
                    </a:lnTo>
                    <a:lnTo>
                      <a:pt x="585" y="244"/>
                    </a:lnTo>
                    <a:lnTo>
                      <a:pt x="585" y="244"/>
                    </a:lnTo>
                    <a:lnTo>
                      <a:pt x="464" y="391"/>
                    </a:lnTo>
                    <a:lnTo>
                      <a:pt x="366" y="610"/>
                    </a:lnTo>
                    <a:lnTo>
                      <a:pt x="269" y="878"/>
                    </a:lnTo>
                    <a:lnTo>
                      <a:pt x="171" y="1170"/>
                    </a:lnTo>
                    <a:lnTo>
                      <a:pt x="50" y="1681"/>
                    </a:lnTo>
                    <a:lnTo>
                      <a:pt x="1" y="1876"/>
                    </a:lnTo>
                    <a:lnTo>
                      <a:pt x="1" y="1876"/>
                    </a:lnTo>
                    <a:lnTo>
                      <a:pt x="220" y="1852"/>
                    </a:lnTo>
                    <a:lnTo>
                      <a:pt x="731" y="1706"/>
                    </a:lnTo>
                    <a:lnTo>
                      <a:pt x="999" y="1633"/>
                    </a:lnTo>
                    <a:lnTo>
                      <a:pt x="1267" y="1535"/>
                    </a:lnTo>
                    <a:lnTo>
                      <a:pt x="1511" y="1413"/>
                    </a:lnTo>
                    <a:lnTo>
                      <a:pt x="1657" y="1316"/>
                    </a:lnTo>
                    <a:lnTo>
                      <a:pt x="1657" y="1316"/>
                    </a:lnTo>
                    <a:lnTo>
                      <a:pt x="1754" y="1194"/>
                    </a:lnTo>
                    <a:lnTo>
                      <a:pt x="1827" y="1048"/>
                    </a:lnTo>
                    <a:lnTo>
                      <a:pt x="1876" y="926"/>
                    </a:lnTo>
                    <a:lnTo>
                      <a:pt x="1876" y="780"/>
                    </a:lnTo>
                    <a:lnTo>
                      <a:pt x="1876" y="634"/>
                    </a:lnTo>
                    <a:lnTo>
                      <a:pt x="1827" y="488"/>
                    </a:lnTo>
                    <a:lnTo>
                      <a:pt x="1754" y="366"/>
                    </a:lnTo>
                    <a:lnTo>
                      <a:pt x="1657" y="244"/>
                    </a:lnTo>
                    <a:lnTo>
                      <a:pt x="1657" y="244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0" name="Shape 162"/>
              <p:cNvSpPr/>
              <p:nvPr/>
            </p:nvSpPr>
            <p:spPr>
              <a:xfrm>
                <a:off x="579300" y="4638450"/>
                <a:ext cx="46900" cy="46900"/>
              </a:xfrm>
              <a:custGeom>
                <a:avLst/>
                <a:gdLst/>
                <a:ahLst/>
                <a:cxnLst/>
                <a:rect l="0" t="0" r="0" b="0"/>
                <a:pathLst>
                  <a:path w="1876" h="1876" fill="none" extrusionOk="0">
                    <a:moveTo>
                      <a:pt x="1632" y="219"/>
                    </a:moveTo>
                    <a:lnTo>
                      <a:pt x="1632" y="219"/>
                    </a:lnTo>
                    <a:lnTo>
                      <a:pt x="1510" y="122"/>
                    </a:lnTo>
                    <a:lnTo>
                      <a:pt x="1388" y="49"/>
                    </a:lnTo>
                    <a:lnTo>
                      <a:pt x="1242" y="0"/>
                    </a:lnTo>
                    <a:lnTo>
                      <a:pt x="1096" y="0"/>
                    </a:lnTo>
                    <a:lnTo>
                      <a:pt x="950" y="0"/>
                    </a:lnTo>
                    <a:lnTo>
                      <a:pt x="828" y="49"/>
                    </a:lnTo>
                    <a:lnTo>
                      <a:pt x="682" y="122"/>
                    </a:lnTo>
                    <a:lnTo>
                      <a:pt x="560" y="219"/>
                    </a:lnTo>
                    <a:lnTo>
                      <a:pt x="560" y="219"/>
                    </a:lnTo>
                    <a:lnTo>
                      <a:pt x="463" y="366"/>
                    </a:lnTo>
                    <a:lnTo>
                      <a:pt x="341" y="609"/>
                    </a:lnTo>
                    <a:lnTo>
                      <a:pt x="244" y="877"/>
                    </a:lnTo>
                    <a:lnTo>
                      <a:pt x="171" y="1145"/>
                    </a:lnTo>
                    <a:lnTo>
                      <a:pt x="25" y="1656"/>
                    </a:lnTo>
                    <a:lnTo>
                      <a:pt x="0" y="1876"/>
                    </a:lnTo>
                    <a:lnTo>
                      <a:pt x="0" y="1876"/>
                    </a:lnTo>
                    <a:lnTo>
                      <a:pt x="195" y="1827"/>
                    </a:lnTo>
                    <a:lnTo>
                      <a:pt x="707" y="1705"/>
                    </a:lnTo>
                    <a:lnTo>
                      <a:pt x="999" y="1608"/>
                    </a:lnTo>
                    <a:lnTo>
                      <a:pt x="1267" y="1510"/>
                    </a:lnTo>
                    <a:lnTo>
                      <a:pt x="1486" y="1413"/>
                    </a:lnTo>
                    <a:lnTo>
                      <a:pt x="1632" y="1291"/>
                    </a:lnTo>
                    <a:lnTo>
                      <a:pt x="1632" y="1291"/>
                    </a:lnTo>
                    <a:lnTo>
                      <a:pt x="1729" y="1169"/>
                    </a:lnTo>
                    <a:lnTo>
                      <a:pt x="1802" y="1048"/>
                    </a:lnTo>
                    <a:lnTo>
                      <a:pt x="1851" y="901"/>
                    </a:lnTo>
                    <a:lnTo>
                      <a:pt x="1876" y="755"/>
                    </a:lnTo>
                    <a:lnTo>
                      <a:pt x="1851" y="609"/>
                    </a:lnTo>
                    <a:lnTo>
                      <a:pt x="1802" y="463"/>
                    </a:lnTo>
                    <a:lnTo>
                      <a:pt x="1729" y="341"/>
                    </a:lnTo>
                    <a:lnTo>
                      <a:pt x="1632" y="219"/>
                    </a:lnTo>
                    <a:lnTo>
                      <a:pt x="1632" y="21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4" name="Shape 163"/>
            <p:cNvGrpSpPr/>
            <p:nvPr/>
          </p:nvGrpSpPr>
          <p:grpSpPr>
            <a:xfrm>
              <a:off x="6160663" y="1717544"/>
              <a:ext cx="478499" cy="478499"/>
              <a:chOff x="5941025" y="3634400"/>
              <a:chExt cx="467650" cy="467650"/>
            </a:xfrm>
          </p:grpSpPr>
          <p:sp>
            <p:nvSpPr>
              <p:cNvPr id="51" name="Shape 164"/>
              <p:cNvSpPr/>
              <p:nvPr/>
            </p:nvSpPr>
            <p:spPr>
              <a:xfrm>
                <a:off x="5941025" y="3634400"/>
                <a:ext cx="467650" cy="467650"/>
              </a:xfrm>
              <a:custGeom>
                <a:avLst/>
                <a:gdLst/>
                <a:ahLst/>
                <a:cxnLst/>
                <a:rect l="0" t="0" r="0" b="0"/>
                <a:pathLst>
                  <a:path w="18706" h="18706" fill="none" extrusionOk="0">
                    <a:moveTo>
                      <a:pt x="9353" y="1"/>
                    </a:moveTo>
                    <a:lnTo>
                      <a:pt x="9353" y="1"/>
                    </a:lnTo>
                    <a:lnTo>
                      <a:pt x="8866" y="25"/>
                    </a:lnTo>
                    <a:lnTo>
                      <a:pt x="8403" y="50"/>
                    </a:lnTo>
                    <a:lnTo>
                      <a:pt x="7940" y="123"/>
                    </a:lnTo>
                    <a:lnTo>
                      <a:pt x="7478" y="196"/>
                    </a:lnTo>
                    <a:lnTo>
                      <a:pt x="7015" y="293"/>
                    </a:lnTo>
                    <a:lnTo>
                      <a:pt x="6577" y="439"/>
                    </a:lnTo>
                    <a:lnTo>
                      <a:pt x="6138" y="585"/>
                    </a:lnTo>
                    <a:lnTo>
                      <a:pt x="5724" y="732"/>
                    </a:lnTo>
                    <a:lnTo>
                      <a:pt x="5310" y="926"/>
                    </a:lnTo>
                    <a:lnTo>
                      <a:pt x="4896" y="1146"/>
                    </a:lnTo>
                    <a:lnTo>
                      <a:pt x="4506" y="1365"/>
                    </a:lnTo>
                    <a:lnTo>
                      <a:pt x="4117" y="1608"/>
                    </a:lnTo>
                    <a:lnTo>
                      <a:pt x="3751" y="1876"/>
                    </a:lnTo>
                    <a:lnTo>
                      <a:pt x="3410" y="2144"/>
                    </a:lnTo>
                    <a:lnTo>
                      <a:pt x="3069" y="2436"/>
                    </a:lnTo>
                    <a:lnTo>
                      <a:pt x="2753" y="2753"/>
                    </a:lnTo>
                    <a:lnTo>
                      <a:pt x="2436" y="3070"/>
                    </a:lnTo>
                    <a:lnTo>
                      <a:pt x="2144" y="3411"/>
                    </a:lnTo>
                    <a:lnTo>
                      <a:pt x="1876" y="3752"/>
                    </a:lnTo>
                    <a:lnTo>
                      <a:pt x="1608" y="4117"/>
                    </a:lnTo>
                    <a:lnTo>
                      <a:pt x="1365" y="4507"/>
                    </a:lnTo>
                    <a:lnTo>
                      <a:pt x="1145" y="4896"/>
                    </a:lnTo>
                    <a:lnTo>
                      <a:pt x="926" y="5310"/>
                    </a:lnTo>
                    <a:lnTo>
                      <a:pt x="731" y="5724"/>
                    </a:lnTo>
                    <a:lnTo>
                      <a:pt x="585" y="6138"/>
                    </a:lnTo>
                    <a:lnTo>
                      <a:pt x="439" y="6577"/>
                    </a:lnTo>
                    <a:lnTo>
                      <a:pt x="293" y="7015"/>
                    </a:lnTo>
                    <a:lnTo>
                      <a:pt x="196" y="7478"/>
                    </a:lnTo>
                    <a:lnTo>
                      <a:pt x="123" y="7941"/>
                    </a:lnTo>
                    <a:lnTo>
                      <a:pt x="49" y="8403"/>
                    </a:lnTo>
                    <a:lnTo>
                      <a:pt x="25" y="8866"/>
                    </a:lnTo>
                    <a:lnTo>
                      <a:pt x="1" y="9353"/>
                    </a:lnTo>
                    <a:lnTo>
                      <a:pt x="1" y="9353"/>
                    </a:lnTo>
                    <a:lnTo>
                      <a:pt x="25" y="9840"/>
                    </a:lnTo>
                    <a:lnTo>
                      <a:pt x="49" y="10303"/>
                    </a:lnTo>
                    <a:lnTo>
                      <a:pt x="123" y="10766"/>
                    </a:lnTo>
                    <a:lnTo>
                      <a:pt x="196" y="11229"/>
                    </a:lnTo>
                    <a:lnTo>
                      <a:pt x="293" y="11691"/>
                    </a:lnTo>
                    <a:lnTo>
                      <a:pt x="439" y="12130"/>
                    </a:lnTo>
                    <a:lnTo>
                      <a:pt x="585" y="12568"/>
                    </a:lnTo>
                    <a:lnTo>
                      <a:pt x="731" y="12982"/>
                    </a:lnTo>
                    <a:lnTo>
                      <a:pt x="926" y="13396"/>
                    </a:lnTo>
                    <a:lnTo>
                      <a:pt x="1145" y="13810"/>
                    </a:lnTo>
                    <a:lnTo>
                      <a:pt x="1365" y="14200"/>
                    </a:lnTo>
                    <a:lnTo>
                      <a:pt x="1608" y="14590"/>
                    </a:lnTo>
                    <a:lnTo>
                      <a:pt x="1876" y="14955"/>
                    </a:lnTo>
                    <a:lnTo>
                      <a:pt x="2144" y="15296"/>
                    </a:lnTo>
                    <a:lnTo>
                      <a:pt x="2436" y="15637"/>
                    </a:lnTo>
                    <a:lnTo>
                      <a:pt x="2753" y="15953"/>
                    </a:lnTo>
                    <a:lnTo>
                      <a:pt x="3069" y="16270"/>
                    </a:lnTo>
                    <a:lnTo>
                      <a:pt x="3410" y="16562"/>
                    </a:lnTo>
                    <a:lnTo>
                      <a:pt x="3751" y="16830"/>
                    </a:lnTo>
                    <a:lnTo>
                      <a:pt x="4117" y="17098"/>
                    </a:lnTo>
                    <a:lnTo>
                      <a:pt x="4506" y="17342"/>
                    </a:lnTo>
                    <a:lnTo>
                      <a:pt x="4896" y="17561"/>
                    </a:lnTo>
                    <a:lnTo>
                      <a:pt x="5310" y="17780"/>
                    </a:lnTo>
                    <a:lnTo>
                      <a:pt x="5724" y="17975"/>
                    </a:lnTo>
                    <a:lnTo>
                      <a:pt x="6138" y="18121"/>
                    </a:lnTo>
                    <a:lnTo>
                      <a:pt x="6577" y="18267"/>
                    </a:lnTo>
                    <a:lnTo>
                      <a:pt x="7015" y="18413"/>
                    </a:lnTo>
                    <a:lnTo>
                      <a:pt x="7478" y="18511"/>
                    </a:lnTo>
                    <a:lnTo>
                      <a:pt x="7940" y="18584"/>
                    </a:lnTo>
                    <a:lnTo>
                      <a:pt x="8403" y="18657"/>
                    </a:lnTo>
                    <a:lnTo>
                      <a:pt x="8866" y="18681"/>
                    </a:lnTo>
                    <a:lnTo>
                      <a:pt x="9353" y="18706"/>
                    </a:lnTo>
                    <a:lnTo>
                      <a:pt x="9353" y="18706"/>
                    </a:lnTo>
                    <a:lnTo>
                      <a:pt x="9840" y="18681"/>
                    </a:lnTo>
                    <a:lnTo>
                      <a:pt x="10303" y="18657"/>
                    </a:lnTo>
                    <a:lnTo>
                      <a:pt x="10766" y="18584"/>
                    </a:lnTo>
                    <a:lnTo>
                      <a:pt x="11228" y="18511"/>
                    </a:lnTo>
                    <a:lnTo>
                      <a:pt x="11691" y="18413"/>
                    </a:lnTo>
                    <a:lnTo>
                      <a:pt x="12130" y="18267"/>
                    </a:lnTo>
                    <a:lnTo>
                      <a:pt x="12568" y="18121"/>
                    </a:lnTo>
                    <a:lnTo>
                      <a:pt x="12982" y="17975"/>
                    </a:lnTo>
                    <a:lnTo>
                      <a:pt x="13396" y="17780"/>
                    </a:lnTo>
                    <a:lnTo>
                      <a:pt x="13810" y="17561"/>
                    </a:lnTo>
                    <a:lnTo>
                      <a:pt x="14200" y="17342"/>
                    </a:lnTo>
                    <a:lnTo>
                      <a:pt x="14589" y="17098"/>
                    </a:lnTo>
                    <a:lnTo>
                      <a:pt x="14955" y="16830"/>
                    </a:lnTo>
                    <a:lnTo>
                      <a:pt x="15296" y="16562"/>
                    </a:lnTo>
                    <a:lnTo>
                      <a:pt x="15637" y="16270"/>
                    </a:lnTo>
                    <a:lnTo>
                      <a:pt x="15953" y="15953"/>
                    </a:lnTo>
                    <a:lnTo>
                      <a:pt x="16270" y="15637"/>
                    </a:lnTo>
                    <a:lnTo>
                      <a:pt x="16562" y="15296"/>
                    </a:lnTo>
                    <a:lnTo>
                      <a:pt x="16830" y="14955"/>
                    </a:lnTo>
                    <a:lnTo>
                      <a:pt x="17098" y="14590"/>
                    </a:lnTo>
                    <a:lnTo>
                      <a:pt x="17341" y="14200"/>
                    </a:lnTo>
                    <a:lnTo>
                      <a:pt x="17561" y="13810"/>
                    </a:lnTo>
                    <a:lnTo>
                      <a:pt x="17780" y="13396"/>
                    </a:lnTo>
                    <a:lnTo>
                      <a:pt x="17975" y="12982"/>
                    </a:lnTo>
                    <a:lnTo>
                      <a:pt x="18121" y="12568"/>
                    </a:lnTo>
                    <a:lnTo>
                      <a:pt x="18267" y="12130"/>
                    </a:lnTo>
                    <a:lnTo>
                      <a:pt x="18413" y="11691"/>
                    </a:lnTo>
                    <a:lnTo>
                      <a:pt x="18511" y="11229"/>
                    </a:lnTo>
                    <a:lnTo>
                      <a:pt x="18584" y="10766"/>
                    </a:lnTo>
                    <a:lnTo>
                      <a:pt x="18657" y="10303"/>
                    </a:lnTo>
                    <a:lnTo>
                      <a:pt x="18681" y="9840"/>
                    </a:lnTo>
                    <a:lnTo>
                      <a:pt x="18705" y="9353"/>
                    </a:lnTo>
                    <a:lnTo>
                      <a:pt x="18705" y="9353"/>
                    </a:lnTo>
                    <a:lnTo>
                      <a:pt x="18681" y="8866"/>
                    </a:lnTo>
                    <a:lnTo>
                      <a:pt x="18657" y="8403"/>
                    </a:lnTo>
                    <a:lnTo>
                      <a:pt x="18584" y="7941"/>
                    </a:lnTo>
                    <a:lnTo>
                      <a:pt x="18511" y="7478"/>
                    </a:lnTo>
                    <a:lnTo>
                      <a:pt x="18413" y="7015"/>
                    </a:lnTo>
                    <a:lnTo>
                      <a:pt x="18267" y="6577"/>
                    </a:lnTo>
                    <a:lnTo>
                      <a:pt x="18121" y="6138"/>
                    </a:lnTo>
                    <a:lnTo>
                      <a:pt x="17975" y="5724"/>
                    </a:lnTo>
                    <a:lnTo>
                      <a:pt x="17780" y="5310"/>
                    </a:lnTo>
                    <a:lnTo>
                      <a:pt x="17561" y="4896"/>
                    </a:lnTo>
                    <a:lnTo>
                      <a:pt x="17341" y="4507"/>
                    </a:lnTo>
                    <a:lnTo>
                      <a:pt x="17098" y="4117"/>
                    </a:lnTo>
                    <a:lnTo>
                      <a:pt x="16830" y="3752"/>
                    </a:lnTo>
                    <a:lnTo>
                      <a:pt x="16562" y="3411"/>
                    </a:lnTo>
                    <a:lnTo>
                      <a:pt x="16270" y="3070"/>
                    </a:lnTo>
                    <a:lnTo>
                      <a:pt x="15953" y="2753"/>
                    </a:lnTo>
                    <a:lnTo>
                      <a:pt x="15637" y="2436"/>
                    </a:lnTo>
                    <a:lnTo>
                      <a:pt x="15296" y="2144"/>
                    </a:lnTo>
                    <a:lnTo>
                      <a:pt x="14955" y="1876"/>
                    </a:lnTo>
                    <a:lnTo>
                      <a:pt x="14589" y="1608"/>
                    </a:lnTo>
                    <a:lnTo>
                      <a:pt x="14200" y="1365"/>
                    </a:lnTo>
                    <a:lnTo>
                      <a:pt x="13810" y="1146"/>
                    </a:lnTo>
                    <a:lnTo>
                      <a:pt x="13396" y="926"/>
                    </a:lnTo>
                    <a:lnTo>
                      <a:pt x="12982" y="732"/>
                    </a:lnTo>
                    <a:lnTo>
                      <a:pt x="12568" y="585"/>
                    </a:lnTo>
                    <a:lnTo>
                      <a:pt x="12130" y="439"/>
                    </a:lnTo>
                    <a:lnTo>
                      <a:pt x="11691" y="293"/>
                    </a:lnTo>
                    <a:lnTo>
                      <a:pt x="11228" y="196"/>
                    </a:lnTo>
                    <a:lnTo>
                      <a:pt x="10766" y="123"/>
                    </a:lnTo>
                    <a:lnTo>
                      <a:pt x="10303" y="50"/>
                    </a:lnTo>
                    <a:lnTo>
                      <a:pt x="9840" y="25"/>
                    </a:lnTo>
                    <a:lnTo>
                      <a:pt x="9353" y="1"/>
                    </a:lnTo>
                    <a:lnTo>
                      <a:pt x="9353" y="1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2" name="Shape 165"/>
              <p:cNvSpPr/>
              <p:nvPr/>
            </p:nvSpPr>
            <p:spPr>
              <a:xfrm>
                <a:off x="6211975" y="3753150"/>
                <a:ext cx="19525" cy="18900"/>
              </a:xfrm>
              <a:custGeom>
                <a:avLst/>
                <a:gdLst/>
                <a:ahLst/>
                <a:cxnLst/>
                <a:rect l="0" t="0" r="0" b="0"/>
                <a:pathLst>
                  <a:path w="781" h="756" fill="none" extrusionOk="0">
                    <a:moveTo>
                      <a:pt x="585" y="0"/>
                    </a:moveTo>
                    <a:lnTo>
                      <a:pt x="585" y="0"/>
                    </a:lnTo>
                    <a:lnTo>
                      <a:pt x="658" y="24"/>
                    </a:lnTo>
                    <a:lnTo>
                      <a:pt x="707" y="49"/>
                    </a:lnTo>
                    <a:lnTo>
                      <a:pt x="756" y="122"/>
                    </a:lnTo>
                    <a:lnTo>
                      <a:pt x="780" y="195"/>
                    </a:lnTo>
                    <a:lnTo>
                      <a:pt x="780" y="195"/>
                    </a:lnTo>
                    <a:lnTo>
                      <a:pt x="756" y="268"/>
                    </a:lnTo>
                    <a:lnTo>
                      <a:pt x="707" y="390"/>
                    </a:lnTo>
                    <a:lnTo>
                      <a:pt x="658" y="487"/>
                    </a:lnTo>
                    <a:lnTo>
                      <a:pt x="585" y="560"/>
                    </a:lnTo>
                    <a:lnTo>
                      <a:pt x="585" y="560"/>
                    </a:lnTo>
                    <a:lnTo>
                      <a:pt x="488" y="633"/>
                    </a:lnTo>
                    <a:lnTo>
                      <a:pt x="390" y="706"/>
                    </a:lnTo>
                    <a:lnTo>
                      <a:pt x="293" y="755"/>
                    </a:lnTo>
                    <a:lnTo>
                      <a:pt x="196" y="755"/>
                    </a:lnTo>
                    <a:lnTo>
                      <a:pt x="196" y="755"/>
                    </a:lnTo>
                    <a:lnTo>
                      <a:pt x="122" y="755"/>
                    </a:lnTo>
                    <a:lnTo>
                      <a:pt x="74" y="706"/>
                    </a:lnTo>
                    <a:lnTo>
                      <a:pt x="25" y="633"/>
                    </a:lnTo>
                    <a:lnTo>
                      <a:pt x="1" y="560"/>
                    </a:lnTo>
                    <a:lnTo>
                      <a:pt x="1" y="560"/>
                    </a:lnTo>
                    <a:lnTo>
                      <a:pt x="25" y="487"/>
                    </a:lnTo>
                    <a:lnTo>
                      <a:pt x="74" y="390"/>
                    </a:lnTo>
                    <a:lnTo>
                      <a:pt x="122" y="268"/>
                    </a:lnTo>
                    <a:lnTo>
                      <a:pt x="196" y="195"/>
                    </a:lnTo>
                    <a:lnTo>
                      <a:pt x="196" y="195"/>
                    </a:lnTo>
                    <a:lnTo>
                      <a:pt x="293" y="122"/>
                    </a:lnTo>
                    <a:lnTo>
                      <a:pt x="390" y="49"/>
                    </a:lnTo>
                    <a:lnTo>
                      <a:pt x="488" y="24"/>
                    </a:lnTo>
                    <a:lnTo>
                      <a:pt x="585" y="0"/>
                    </a:lnTo>
                    <a:lnTo>
                      <a:pt x="585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3" name="Shape 166"/>
              <p:cNvSpPr/>
              <p:nvPr/>
            </p:nvSpPr>
            <p:spPr>
              <a:xfrm>
                <a:off x="5943475" y="3695900"/>
                <a:ext cx="177800" cy="351350"/>
              </a:xfrm>
              <a:custGeom>
                <a:avLst/>
                <a:gdLst/>
                <a:ahLst/>
                <a:cxnLst/>
                <a:rect l="0" t="0" r="0" b="0"/>
                <a:pathLst>
                  <a:path w="7112" h="14054" fill="none" extrusionOk="0">
                    <a:moveTo>
                      <a:pt x="2582" y="780"/>
                    </a:moveTo>
                    <a:lnTo>
                      <a:pt x="2582" y="780"/>
                    </a:lnTo>
                    <a:lnTo>
                      <a:pt x="2752" y="780"/>
                    </a:lnTo>
                    <a:lnTo>
                      <a:pt x="2752" y="780"/>
                    </a:lnTo>
                    <a:lnTo>
                      <a:pt x="2996" y="780"/>
                    </a:lnTo>
                    <a:lnTo>
                      <a:pt x="3215" y="829"/>
                    </a:lnTo>
                    <a:lnTo>
                      <a:pt x="3386" y="878"/>
                    </a:lnTo>
                    <a:lnTo>
                      <a:pt x="3507" y="951"/>
                    </a:lnTo>
                    <a:lnTo>
                      <a:pt x="3507" y="951"/>
                    </a:lnTo>
                    <a:lnTo>
                      <a:pt x="3605" y="1024"/>
                    </a:lnTo>
                    <a:lnTo>
                      <a:pt x="3702" y="1048"/>
                    </a:lnTo>
                    <a:lnTo>
                      <a:pt x="3800" y="1024"/>
                    </a:lnTo>
                    <a:lnTo>
                      <a:pt x="3897" y="951"/>
                    </a:lnTo>
                    <a:lnTo>
                      <a:pt x="3897" y="951"/>
                    </a:lnTo>
                    <a:lnTo>
                      <a:pt x="3970" y="878"/>
                    </a:lnTo>
                    <a:lnTo>
                      <a:pt x="4092" y="829"/>
                    </a:lnTo>
                    <a:lnTo>
                      <a:pt x="4189" y="780"/>
                    </a:lnTo>
                    <a:lnTo>
                      <a:pt x="4262" y="780"/>
                    </a:lnTo>
                    <a:lnTo>
                      <a:pt x="4262" y="780"/>
                    </a:lnTo>
                    <a:lnTo>
                      <a:pt x="4384" y="731"/>
                    </a:lnTo>
                    <a:lnTo>
                      <a:pt x="4506" y="658"/>
                    </a:lnTo>
                    <a:lnTo>
                      <a:pt x="4676" y="537"/>
                    </a:lnTo>
                    <a:lnTo>
                      <a:pt x="4847" y="390"/>
                    </a:lnTo>
                    <a:lnTo>
                      <a:pt x="4847" y="390"/>
                    </a:lnTo>
                    <a:lnTo>
                      <a:pt x="5042" y="244"/>
                    </a:lnTo>
                    <a:lnTo>
                      <a:pt x="5285" y="123"/>
                    </a:lnTo>
                    <a:lnTo>
                      <a:pt x="5529" y="49"/>
                    </a:lnTo>
                    <a:lnTo>
                      <a:pt x="5797" y="1"/>
                    </a:lnTo>
                    <a:lnTo>
                      <a:pt x="5797" y="1"/>
                    </a:lnTo>
                    <a:lnTo>
                      <a:pt x="5894" y="25"/>
                    </a:lnTo>
                    <a:lnTo>
                      <a:pt x="5992" y="49"/>
                    </a:lnTo>
                    <a:lnTo>
                      <a:pt x="6040" y="74"/>
                    </a:lnTo>
                    <a:lnTo>
                      <a:pt x="6089" y="123"/>
                    </a:lnTo>
                    <a:lnTo>
                      <a:pt x="6089" y="171"/>
                    </a:lnTo>
                    <a:lnTo>
                      <a:pt x="6089" y="244"/>
                    </a:lnTo>
                    <a:lnTo>
                      <a:pt x="6040" y="317"/>
                    </a:lnTo>
                    <a:lnTo>
                      <a:pt x="5992" y="390"/>
                    </a:lnTo>
                    <a:lnTo>
                      <a:pt x="5992" y="390"/>
                    </a:lnTo>
                    <a:lnTo>
                      <a:pt x="5845" y="561"/>
                    </a:lnTo>
                    <a:lnTo>
                      <a:pt x="5772" y="707"/>
                    </a:lnTo>
                    <a:lnTo>
                      <a:pt x="5748" y="853"/>
                    </a:lnTo>
                    <a:lnTo>
                      <a:pt x="5772" y="926"/>
                    </a:lnTo>
                    <a:lnTo>
                      <a:pt x="5797" y="951"/>
                    </a:lnTo>
                    <a:lnTo>
                      <a:pt x="5797" y="951"/>
                    </a:lnTo>
                    <a:lnTo>
                      <a:pt x="5870" y="1048"/>
                    </a:lnTo>
                    <a:lnTo>
                      <a:pt x="5918" y="1145"/>
                    </a:lnTo>
                    <a:lnTo>
                      <a:pt x="5967" y="1243"/>
                    </a:lnTo>
                    <a:lnTo>
                      <a:pt x="5992" y="1340"/>
                    </a:lnTo>
                    <a:lnTo>
                      <a:pt x="5992" y="1340"/>
                    </a:lnTo>
                    <a:lnTo>
                      <a:pt x="5967" y="1438"/>
                    </a:lnTo>
                    <a:lnTo>
                      <a:pt x="5918" y="1535"/>
                    </a:lnTo>
                    <a:lnTo>
                      <a:pt x="5870" y="1633"/>
                    </a:lnTo>
                    <a:lnTo>
                      <a:pt x="5797" y="1730"/>
                    </a:lnTo>
                    <a:lnTo>
                      <a:pt x="5797" y="1730"/>
                    </a:lnTo>
                    <a:lnTo>
                      <a:pt x="5748" y="1754"/>
                    </a:lnTo>
                    <a:lnTo>
                      <a:pt x="5699" y="1754"/>
                    </a:lnTo>
                    <a:lnTo>
                      <a:pt x="5553" y="1754"/>
                    </a:lnTo>
                    <a:lnTo>
                      <a:pt x="5383" y="1657"/>
                    </a:lnTo>
                    <a:lnTo>
                      <a:pt x="5212" y="1535"/>
                    </a:lnTo>
                    <a:lnTo>
                      <a:pt x="5212" y="1535"/>
                    </a:lnTo>
                    <a:lnTo>
                      <a:pt x="5066" y="1389"/>
                    </a:lnTo>
                    <a:lnTo>
                      <a:pt x="4896" y="1316"/>
                    </a:lnTo>
                    <a:lnTo>
                      <a:pt x="4749" y="1292"/>
                    </a:lnTo>
                    <a:lnTo>
                      <a:pt x="4701" y="1316"/>
                    </a:lnTo>
                    <a:lnTo>
                      <a:pt x="4652" y="1340"/>
                    </a:lnTo>
                    <a:lnTo>
                      <a:pt x="4652" y="1340"/>
                    </a:lnTo>
                    <a:lnTo>
                      <a:pt x="4555" y="1413"/>
                    </a:lnTo>
                    <a:lnTo>
                      <a:pt x="4457" y="1486"/>
                    </a:lnTo>
                    <a:lnTo>
                      <a:pt x="4360" y="1511"/>
                    </a:lnTo>
                    <a:lnTo>
                      <a:pt x="4262" y="1535"/>
                    </a:lnTo>
                    <a:lnTo>
                      <a:pt x="4262" y="1535"/>
                    </a:lnTo>
                    <a:lnTo>
                      <a:pt x="4116" y="1559"/>
                    </a:lnTo>
                    <a:lnTo>
                      <a:pt x="4043" y="1584"/>
                    </a:lnTo>
                    <a:lnTo>
                      <a:pt x="3994" y="1633"/>
                    </a:lnTo>
                    <a:lnTo>
                      <a:pt x="3994" y="1633"/>
                    </a:lnTo>
                    <a:lnTo>
                      <a:pt x="3946" y="1657"/>
                    </a:lnTo>
                    <a:lnTo>
                      <a:pt x="3873" y="1681"/>
                    </a:lnTo>
                    <a:lnTo>
                      <a:pt x="3702" y="1730"/>
                    </a:lnTo>
                    <a:lnTo>
                      <a:pt x="3702" y="1730"/>
                    </a:lnTo>
                    <a:lnTo>
                      <a:pt x="3605" y="1730"/>
                    </a:lnTo>
                    <a:lnTo>
                      <a:pt x="3507" y="1779"/>
                    </a:lnTo>
                    <a:lnTo>
                      <a:pt x="3410" y="1827"/>
                    </a:lnTo>
                    <a:lnTo>
                      <a:pt x="3312" y="1900"/>
                    </a:lnTo>
                    <a:lnTo>
                      <a:pt x="3312" y="1900"/>
                    </a:lnTo>
                    <a:lnTo>
                      <a:pt x="3288" y="1949"/>
                    </a:lnTo>
                    <a:lnTo>
                      <a:pt x="3288" y="2022"/>
                    </a:lnTo>
                    <a:lnTo>
                      <a:pt x="3288" y="2144"/>
                    </a:lnTo>
                    <a:lnTo>
                      <a:pt x="3386" y="2314"/>
                    </a:lnTo>
                    <a:lnTo>
                      <a:pt x="3507" y="2485"/>
                    </a:lnTo>
                    <a:lnTo>
                      <a:pt x="3507" y="2485"/>
                    </a:lnTo>
                    <a:lnTo>
                      <a:pt x="3605" y="2558"/>
                    </a:lnTo>
                    <a:lnTo>
                      <a:pt x="3702" y="2582"/>
                    </a:lnTo>
                    <a:lnTo>
                      <a:pt x="3800" y="2607"/>
                    </a:lnTo>
                    <a:lnTo>
                      <a:pt x="3921" y="2607"/>
                    </a:lnTo>
                    <a:lnTo>
                      <a:pt x="4043" y="2582"/>
                    </a:lnTo>
                    <a:lnTo>
                      <a:pt x="4141" y="2534"/>
                    </a:lnTo>
                    <a:lnTo>
                      <a:pt x="4262" y="2461"/>
                    </a:lnTo>
                    <a:lnTo>
                      <a:pt x="4360" y="2388"/>
                    </a:lnTo>
                    <a:lnTo>
                      <a:pt x="4360" y="2388"/>
                    </a:lnTo>
                    <a:lnTo>
                      <a:pt x="4555" y="2193"/>
                    </a:lnTo>
                    <a:lnTo>
                      <a:pt x="4749" y="2047"/>
                    </a:lnTo>
                    <a:lnTo>
                      <a:pt x="4920" y="1949"/>
                    </a:lnTo>
                    <a:lnTo>
                      <a:pt x="5042" y="1900"/>
                    </a:lnTo>
                    <a:lnTo>
                      <a:pt x="5042" y="1900"/>
                    </a:lnTo>
                    <a:lnTo>
                      <a:pt x="5115" y="1925"/>
                    </a:lnTo>
                    <a:lnTo>
                      <a:pt x="5163" y="1974"/>
                    </a:lnTo>
                    <a:lnTo>
                      <a:pt x="5212" y="2022"/>
                    </a:lnTo>
                    <a:lnTo>
                      <a:pt x="5212" y="2095"/>
                    </a:lnTo>
                    <a:lnTo>
                      <a:pt x="5212" y="2095"/>
                    </a:lnTo>
                    <a:lnTo>
                      <a:pt x="5236" y="2168"/>
                    </a:lnTo>
                    <a:lnTo>
                      <a:pt x="5285" y="2241"/>
                    </a:lnTo>
                    <a:lnTo>
                      <a:pt x="5334" y="2266"/>
                    </a:lnTo>
                    <a:lnTo>
                      <a:pt x="5407" y="2290"/>
                    </a:lnTo>
                    <a:lnTo>
                      <a:pt x="5407" y="2290"/>
                    </a:lnTo>
                    <a:lnTo>
                      <a:pt x="5504" y="2314"/>
                    </a:lnTo>
                    <a:lnTo>
                      <a:pt x="5602" y="2339"/>
                    </a:lnTo>
                    <a:lnTo>
                      <a:pt x="5699" y="2412"/>
                    </a:lnTo>
                    <a:lnTo>
                      <a:pt x="5797" y="2485"/>
                    </a:lnTo>
                    <a:lnTo>
                      <a:pt x="5797" y="2485"/>
                    </a:lnTo>
                    <a:lnTo>
                      <a:pt x="5845" y="2558"/>
                    </a:lnTo>
                    <a:lnTo>
                      <a:pt x="5870" y="2680"/>
                    </a:lnTo>
                    <a:lnTo>
                      <a:pt x="5845" y="2777"/>
                    </a:lnTo>
                    <a:lnTo>
                      <a:pt x="5797" y="2850"/>
                    </a:lnTo>
                    <a:lnTo>
                      <a:pt x="5797" y="2850"/>
                    </a:lnTo>
                    <a:lnTo>
                      <a:pt x="5699" y="2923"/>
                    </a:lnTo>
                    <a:lnTo>
                      <a:pt x="5602" y="2996"/>
                    </a:lnTo>
                    <a:lnTo>
                      <a:pt x="5504" y="3045"/>
                    </a:lnTo>
                    <a:lnTo>
                      <a:pt x="5407" y="3045"/>
                    </a:lnTo>
                    <a:lnTo>
                      <a:pt x="5407" y="3045"/>
                    </a:lnTo>
                    <a:lnTo>
                      <a:pt x="5310" y="3069"/>
                    </a:lnTo>
                    <a:lnTo>
                      <a:pt x="5163" y="3167"/>
                    </a:lnTo>
                    <a:lnTo>
                      <a:pt x="4993" y="3289"/>
                    </a:lnTo>
                    <a:lnTo>
                      <a:pt x="4847" y="3435"/>
                    </a:lnTo>
                    <a:lnTo>
                      <a:pt x="4847" y="3435"/>
                    </a:lnTo>
                    <a:lnTo>
                      <a:pt x="4676" y="3581"/>
                    </a:lnTo>
                    <a:lnTo>
                      <a:pt x="4506" y="3703"/>
                    </a:lnTo>
                    <a:lnTo>
                      <a:pt x="4384" y="3776"/>
                    </a:lnTo>
                    <a:lnTo>
                      <a:pt x="4262" y="3800"/>
                    </a:lnTo>
                    <a:lnTo>
                      <a:pt x="4262" y="3800"/>
                    </a:lnTo>
                    <a:lnTo>
                      <a:pt x="4141" y="3849"/>
                    </a:lnTo>
                    <a:lnTo>
                      <a:pt x="3970" y="3971"/>
                    </a:lnTo>
                    <a:lnTo>
                      <a:pt x="3726" y="4165"/>
                    </a:lnTo>
                    <a:lnTo>
                      <a:pt x="3483" y="4409"/>
                    </a:lnTo>
                    <a:lnTo>
                      <a:pt x="3142" y="4750"/>
                    </a:lnTo>
                    <a:lnTo>
                      <a:pt x="3142" y="4750"/>
                    </a:lnTo>
                    <a:lnTo>
                      <a:pt x="3020" y="4847"/>
                    </a:lnTo>
                    <a:lnTo>
                      <a:pt x="2874" y="4969"/>
                    </a:lnTo>
                    <a:lnTo>
                      <a:pt x="2557" y="5164"/>
                    </a:lnTo>
                    <a:lnTo>
                      <a:pt x="2265" y="5286"/>
                    </a:lnTo>
                    <a:lnTo>
                      <a:pt x="2119" y="5310"/>
                    </a:lnTo>
                    <a:lnTo>
                      <a:pt x="1997" y="5335"/>
                    </a:lnTo>
                    <a:lnTo>
                      <a:pt x="1997" y="5335"/>
                    </a:lnTo>
                    <a:lnTo>
                      <a:pt x="1754" y="5335"/>
                    </a:lnTo>
                    <a:lnTo>
                      <a:pt x="1535" y="5383"/>
                    </a:lnTo>
                    <a:lnTo>
                      <a:pt x="1364" y="5456"/>
                    </a:lnTo>
                    <a:lnTo>
                      <a:pt x="1242" y="5529"/>
                    </a:lnTo>
                    <a:lnTo>
                      <a:pt x="1242" y="5529"/>
                    </a:lnTo>
                    <a:lnTo>
                      <a:pt x="1169" y="5602"/>
                    </a:lnTo>
                    <a:lnTo>
                      <a:pt x="1096" y="5700"/>
                    </a:lnTo>
                    <a:lnTo>
                      <a:pt x="1047" y="5797"/>
                    </a:lnTo>
                    <a:lnTo>
                      <a:pt x="1047" y="5895"/>
                    </a:lnTo>
                    <a:lnTo>
                      <a:pt x="1047" y="5895"/>
                    </a:lnTo>
                    <a:lnTo>
                      <a:pt x="1047" y="5992"/>
                    </a:lnTo>
                    <a:lnTo>
                      <a:pt x="1096" y="6090"/>
                    </a:lnTo>
                    <a:lnTo>
                      <a:pt x="1169" y="6187"/>
                    </a:lnTo>
                    <a:lnTo>
                      <a:pt x="1242" y="6284"/>
                    </a:lnTo>
                    <a:lnTo>
                      <a:pt x="1242" y="6284"/>
                    </a:lnTo>
                    <a:lnTo>
                      <a:pt x="1315" y="6357"/>
                    </a:lnTo>
                    <a:lnTo>
                      <a:pt x="1413" y="6406"/>
                    </a:lnTo>
                    <a:lnTo>
                      <a:pt x="1535" y="6455"/>
                    </a:lnTo>
                    <a:lnTo>
                      <a:pt x="1608" y="6455"/>
                    </a:lnTo>
                    <a:lnTo>
                      <a:pt x="1608" y="6455"/>
                    </a:lnTo>
                    <a:lnTo>
                      <a:pt x="1729" y="6504"/>
                    </a:lnTo>
                    <a:lnTo>
                      <a:pt x="1876" y="6601"/>
                    </a:lnTo>
                    <a:lnTo>
                      <a:pt x="2070" y="6747"/>
                    </a:lnTo>
                    <a:lnTo>
                      <a:pt x="2290" y="6942"/>
                    </a:lnTo>
                    <a:lnTo>
                      <a:pt x="2290" y="6942"/>
                    </a:lnTo>
                    <a:lnTo>
                      <a:pt x="2484" y="7137"/>
                    </a:lnTo>
                    <a:lnTo>
                      <a:pt x="2679" y="7283"/>
                    </a:lnTo>
                    <a:lnTo>
                      <a:pt x="2825" y="7380"/>
                    </a:lnTo>
                    <a:lnTo>
                      <a:pt x="2947" y="7405"/>
                    </a:lnTo>
                    <a:lnTo>
                      <a:pt x="2947" y="7405"/>
                    </a:lnTo>
                    <a:lnTo>
                      <a:pt x="3093" y="7380"/>
                    </a:lnTo>
                    <a:lnTo>
                      <a:pt x="3166" y="7356"/>
                    </a:lnTo>
                    <a:lnTo>
                      <a:pt x="3239" y="7332"/>
                    </a:lnTo>
                    <a:lnTo>
                      <a:pt x="3239" y="7332"/>
                    </a:lnTo>
                    <a:lnTo>
                      <a:pt x="3288" y="7283"/>
                    </a:lnTo>
                    <a:lnTo>
                      <a:pt x="3410" y="7259"/>
                    </a:lnTo>
                    <a:lnTo>
                      <a:pt x="3556" y="7234"/>
                    </a:lnTo>
                    <a:lnTo>
                      <a:pt x="3702" y="7234"/>
                    </a:lnTo>
                    <a:lnTo>
                      <a:pt x="3702" y="7234"/>
                    </a:lnTo>
                    <a:lnTo>
                      <a:pt x="3873" y="7234"/>
                    </a:lnTo>
                    <a:lnTo>
                      <a:pt x="4019" y="7283"/>
                    </a:lnTo>
                    <a:lnTo>
                      <a:pt x="4165" y="7332"/>
                    </a:lnTo>
                    <a:lnTo>
                      <a:pt x="4262" y="7429"/>
                    </a:lnTo>
                    <a:lnTo>
                      <a:pt x="4262" y="7429"/>
                    </a:lnTo>
                    <a:lnTo>
                      <a:pt x="4360" y="7502"/>
                    </a:lnTo>
                    <a:lnTo>
                      <a:pt x="4457" y="7551"/>
                    </a:lnTo>
                    <a:lnTo>
                      <a:pt x="4555" y="7600"/>
                    </a:lnTo>
                    <a:lnTo>
                      <a:pt x="4652" y="7600"/>
                    </a:lnTo>
                    <a:lnTo>
                      <a:pt x="4652" y="7600"/>
                    </a:lnTo>
                    <a:lnTo>
                      <a:pt x="4749" y="7648"/>
                    </a:lnTo>
                    <a:lnTo>
                      <a:pt x="4896" y="7721"/>
                    </a:lnTo>
                    <a:lnTo>
                      <a:pt x="5066" y="7843"/>
                    </a:lnTo>
                    <a:lnTo>
                      <a:pt x="5212" y="7989"/>
                    </a:lnTo>
                    <a:lnTo>
                      <a:pt x="5212" y="7989"/>
                    </a:lnTo>
                    <a:lnTo>
                      <a:pt x="5383" y="8135"/>
                    </a:lnTo>
                    <a:lnTo>
                      <a:pt x="5553" y="8257"/>
                    </a:lnTo>
                    <a:lnTo>
                      <a:pt x="5699" y="8330"/>
                    </a:lnTo>
                    <a:lnTo>
                      <a:pt x="5797" y="8355"/>
                    </a:lnTo>
                    <a:lnTo>
                      <a:pt x="5797" y="8355"/>
                    </a:lnTo>
                    <a:lnTo>
                      <a:pt x="5870" y="8379"/>
                    </a:lnTo>
                    <a:lnTo>
                      <a:pt x="5992" y="8428"/>
                    </a:lnTo>
                    <a:lnTo>
                      <a:pt x="6089" y="8476"/>
                    </a:lnTo>
                    <a:lnTo>
                      <a:pt x="6162" y="8549"/>
                    </a:lnTo>
                    <a:lnTo>
                      <a:pt x="6162" y="8549"/>
                    </a:lnTo>
                    <a:lnTo>
                      <a:pt x="6259" y="8622"/>
                    </a:lnTo>
                    <a:lnTo>
                      <a:pt x="6357" y="8695"/>
                    </a:lnTo>
                    <a:lnTo>
                      <a:pt x="6454" y="8720"/>
                    </a:lnTo>
                    <a:lnTo>
                      <a:pt x="6552" y="8744"/>
                    </a:lnTo>
                    <a:lnTo>
                      <a:pt x="6552" y="8744"/>
                    </a:lnTo>
                    <a:lnTo>
                      <a:pt x="6649" y="8769"/>
                    </a:lnTo>
                    <a:lnTo>
                      <a:pt x="6747" y="8793"/>
                    </a:lnTo>
                    <a:lnTo>
                      <a:pt x="6844" y="8866"/>
                    </a:lnTo>
                    <a:lnTo>
                      <a:pt x="6941" y="8939"/>
                    </a:lnTo>
                    <a:lnTo>
                      <a:pt x="6941" y="8939"/>
                    </a:lnTo>
                    <a:lnTo>
                      <a:pt x="7014" y="9036"/>
                    </a:lnTo>
                    <a:lnTo>
                      <a:pt x="7063" y="9134"/>
                    </a:lnTo>
                    <a:lnTo>
                      <a:pt x="7112" y="9231"/>
                    </a:lnTo>
                    <a:lnTo>
                      <a:pt x="7112" y="9304"/>
                    </a:lnTo>
                    <a:lnTo>
                      <a:pt x="7112" y="9304"/>
                    </a:lnTo>
                    <a:lnTo>
                      <a:pt x="7112" y="9402"/>
                    </a:lnTo>
                    <a:lnTo>
                      <a:pt x="7063" y="9499"/>
                    </a:lnTo>
                    <a:lnTo>
                      <a:pt x="7014" y="9597"/>
                    </a:lnTo>
                    <a:lnTo>
                      <a:pt x="6941" y="9694"/>
                    </a:lnTo>
                    <a:lnTo>
                      <a:pt x="6941" y="9694"/>
                    </a:lnTo>
                    <a:lnTo>
                      <a:pt x="6868" y="9791"/>
                    </a:lnTo>
                    <a:lnTo>
                      <a:pt x="6795" y="9889"/>
                    </a:lnTo>
                    <a:lnTo>
                      <a:pt x="6747" y="9986"/>
                    </a:lnTo>
                    <a:lnTo>
                      <a:pt x="6747" y="10084"/>
                    </a:lnTo>
                    <a:lnTo>
                      <a:pt x="6747" y="10084"/>
                    </a:lnTo>
                    <a:lnTo>
                      <a:pt x="6722" y="10181"/>
                    </a:lnTo>
                    <a:lnTo>
                      <a:pt x="6625" y="10327"/>
                    </a:lnTo>
                    <a:lnTo>
                      <a:pt x="6503" y="10473"/>
                    </a:lnTo>
                    <a:lnTo>
                      <a:pt x="6357" y="10644"/>
                    </a:lnTo>
                    <a:lnTo>
                      <a:pt x="6357" y="10644"/>
                    </a:lnTo>
                    <a:lnTo>
                      <a:pt x="6211" y="10814"/>
                    </a:lnTo>
                    <a:lnTo>
                      <a:pt x="6089" y="10961"/>
                    </a:lnTo>
                    <a:lnTo>
                      <a:pt x="6016" y="11107"/>
                    </a:lnTo>
                    <a:lnTo>
                      <a:pt x="5992" y="11204"/>
                    </a:lnTo>
                    <a:lnTo>
                      <a:pt x="5992" y="11204"/>
                    </a:lnTo>
                    <a:lnTo>
                      <a:pt x="5943" y="11326"/>
                    </a:lnTo>
                    <a:lnTo>
                      <a:pt x="5870" y="11472"/>
                    </a:lnTo>
                    <a:lnTo>
                      <a:pt x="5748" y="11618"/>
                    </a:lnTo>
                    <a:lnTo>
                      <a:pt x="5602" y="11789"/>
                    </a:lnTo>
                    <a:lnTo>
                      <a:pt x="5602" y="11789"/>
                    </a:lnTo>
                    <a:lnTo>
                      <a:pt x="5456" y="11935"/>
                    </a:lnTo>
                    <a:lnTo>
                      <a:pt x="5334" y="12105"/>
                    </a:lnTo>
                    <a:lnTo>
                      <a:pt x="5261" y="12251"/>
                    </a:lnTo>
                    <a:lnTo>
                      <a:pt x="5212" y="12349"/>
                    </a:lnTo>
                    <a:lnTo>
                      <a:pt x="5212" y="12349"/>
                    </a:lnTo>
                    <a:lnTo>
                      <a:pt x="5188" y="12446"/>
                    </a:lnTo>
                    <a:lnTo>
                      <a:pt x="5139" y="12568"/>
                    </a:lnTo>
                    <a:lnTo>
                      <a:pt x="5042" y="12714"/>
                    </a:lnTo>
                    <a:lnTo>
                      <a:pt x="4944" y="12836"/>
                    </a:lnTo>
                    <a:lnTo>
                      <a:pt x="4944" y="12836"/>
                    </a:lnTo>
                    <a:lnTo>
                      <a:pt x="4822" y="12958"/>
                    </a:lnTo>
                    <a:lnTo>
                      <a:pt x="4725" y="13079"/>
                    </a:lnTo>
                    <a:lnTo>
                      <a:pt x="4676" y="13201"/>
                    </a:lnTo>
                    <a:lnTo>
                      <a:pt x="4652" y="13299"/>
                    </a:lnTo>
                    <a:lnTo>
                      <a:pt x="4652" y="13299"/>
                    </a:lnTo>
                    <a:lnTo>
                      <a:pt x="4676" y="13469"/>
                    </a:lnTo>
                    <a:lnTo>
                      <a:pt x="4701" y="13542"/>
                    </a:lnTo>
                    <a:lnTo>
                      <a:pt x="4749" y="13591"/>
                    </a:lnTo>
                    <a:lnTo>
                      <a:pt x="4749" y="13591"/>
                    </a:lnTo>
                    <a:lnTo>
                      <a:pt x="4774" y="13640"/>
                    </a:lnTo>
                    <a:lnTo>
                      <a:pt x="4822" y="13713"/>
                    </a:lnTo>
                    <a:lnTo>
                      <a:pt x="4847" y="13883"/>
                    </a:lnTo>
                    <a:lnTo>
                      <a:pt x="4847" y="13883"/>
                    </a:lnTo>
                    <a:lnTo>
                      <a:pt x="4822" y="13956"/>
                    </a:lnTo>
                    <a:lnTo>
                      <a:pt x="4774" y="14005"/>
                    </a:lnTo>
                    <a:lnTo>
                      <a:pt x="4725" y="14054"/>
                    </a:lnTo>
                    <a:lnTo>
                      <a:pt x="4652" y="14054"/>
                    </a:lnTo>
                    <a:lnTo>
                      <a:pt x="4652" y="14054"/>
                    </a:lnTo>
                    <a:lnTo>
                      <a:pt x="4555" y="14054"/>
                    </a:lnTo>
                    <a:lnTo>
                      <a:pt x="4457" y="14005"/>
                    </a:lnTo>
                    <a:lnTo>
                      <a:pt x="4360" y="13956"/>
                    </a:lnTo>
                    <a:lnTo>
                      <a:pt x="4262" y="13883"/>
                    </a:lnTo>
                    <a:lnTo>
                      <a:pt x="4262" y="13883"/>
                    </a:lnTo>
                    <a:lnTo>
                      <a:pt x="4189" y="13761"/>
                    </a:lnTo>
                    <a:lnTo>
                      <a:pt x="4141" y="13615"/>
                    </a:lnTo>
                    <a:lnTo>
                      <a:pt x="4092" y="13469"/>
                    </a:lnTo>
                    <a:lnTo>
                      <a:pt x="4092" y="13299"/>
                    </a:lnTo>
                    <a:lnTo>
                      <a:pt x="4092" y="13299"/>
                    </a:lnTo>
                    <a:lnTo>
                      <a:pt x="4067" y="13152"/>
                    </a:lnTo>
                    <a:lnTo>
                      <a:pt x="4019" y="12982"/>
                    </a:lnTo>
                    <a:lnTo>
                      <a:pt x="3970" y="12836"/>
                    </a:lnTo>
                    <a:lnTo>
                      <a:pt x="3897" y="12738"/>
                    </a:lnTo>
                    <a:lnTo>
                      <a:pt x="3897" y="12738"/>
                    </a:lnTo>
                    <a:lnTo>
                      <a:pt x="3848" y="12690"/>
                    </a:lnTo>
                    <a:lnTo>
                      <a:pt x="3824" y="12592"/>
                    </a:lnTo>
                    <a:lnTo>
                      <a:pt x="3751" y="12349"/>
                    </a:lnTo>
                    <a:lnTo>
                      <a:pt x="3726" y="12056"/>
                    </a:lnTo>
                    <a:lnTo>
                      <a:pt x="3702" y="11716"/>
                    </a:lnTo>
                    <a:lnTo>
                      <a:pt x="3702" y="11472"/>
                    </a:lnTo>
                    <a:lnTo>
                      <a:pt x="3702" y="11472"/>
                    </a:lnTo>
                    <a:lnTo>
                      <a:pt x="3702" y="11301"/>
                    </a:lnTo>
                    <a:lnTo>
                      <a:pt x="3653" y="11107"/>
                    </a:lnTo>
                    <a:lnTo>
                      <a:pt x="3629" y="10936"/>
                    </a:lnTo>
                    <a:lnTo>
                      <a:pt x="3556" y="10741"/>
                    </a:lnTo>
                    <a:lnTo>
                      <a:pt x="3483" y="10571"/>
                    </a:lnTo>
                    <a:lnTo>
                      <a:pt x="3410" y="10425"/>
                    </a:lnTo>
                    <a:lnTo>
                      <a:pt x="3312" y="10279"/>
                    </a:lnTo>
                    <a:lnTo>
                      <a:pt x="3239" y="10181"/>
                    </a:lnTo>
                    <a:lnTo>
                      <a:pt x="3239" y="10181"/>
                    </a:lnTo>
                    <a:lnTo>
                      <a:pt x="3045" y="9962"/>
                    </a:lnTo>
                    <a:lnTo>
                      <a:pt x="2898" y="9767"/>
                    </a:lnTo>
                    <a:lnTo>
                      <a:pt x="2801" y="9621"/>
                    </a:lnTo>
                    <a:lnTo>
                      <a:pt x="2752" y="9499"/>
                    </a:lnTo>
                    <a:lnTo>
                      <a:pt x="2752" y="9499"/>
                    </a:lnTo>
                    <a:lnTo>
                      <a:pt x="2728" y="9353"/>
                    </a:lnTo>
                    <a:lnTo>
                      <a:pt x="2704" y="9280"/>
                    </a:lnTo>
                    <a:lnTo>
                      <a:pt x="2655" y="9231"/>
                    </a:lnTo>
                    <a:lnTo>
                      <a:pt x="2655" y="9231"/>
                    </a:lnTo>
                    <a:lnTo>
                      <a:pt x="2631" y="9158"/>
                    </a:lnTo>
                    <a:lnTo>
                      <a:pt x="2582" y="9036"/>
                    </a:lnTo>
                    <a:lnTo>
                      <a:pt x="2582" y="8890"/>
                    </a:lnTo>
                    <a:lnTo>
                      <a:pt x="2557" y="8744"/>
                    </a:lnTo>
                    <a:lnTo>
                      <a:pt x="2557" y="8744"/>
                    </a:lnTo>
                    <a:lnTo>
                      <a:pt x="2582" y="8598"/>
                    </a:lnTo>
                    <a:lnTo>
                      <a:pt x="2582" y="8452"/>
                    </a:lnTo>
                    <a:lnTo>
                      <a:pt x="2631" y="8330"/>
                    </a:lnTo>
                    <a:lnTo>
                      <a:pt x="2655" y="8281"/>
                    </a:lnTo>
                    <a:lnTo>
                      <a:pt x="2655" y="8281"/>
                    </a:lnTo>
                    <a:lnTo>
                      <a:pt x="2704" y="8208"/>
                    </a:lnTo>
                    <a:lnTo>
                      <a:pt x="2728" y="8160"/>
                    </a:lnTo>
                    <a:lnTo>
                      <a:pt x="2752" y="7989"/>
                    </a:lnTo>
                    <a:lnTo>
                      <a:pt x="2752" y="7989"/>
                    </a:lnTo>
                    <a:lnTo>
                      <a:pt x="2728" y="7819"/>
                    </a:lnTo>
                    <a:lnTo>
                      <a:pt x="2704" y="7746"/>
                    </a:lnTo>
                    <a:lnTo>
                      <a:pt x="2655" y="7697"/>
                    </a:lnTo>
                    <a:lnTo>
                      <a:pt x="2655" y="7697"/>
                    </a:lnTo>
                    <a:lnTo>
                      <a:pt x="2606" y="7673"/>
                    </a:lnTo>
                    <a:lnTo>
                      <a:pt x="2533" y="7624"/>
                    </a:lnTo>
                    <a:lnTo>
                      <a:pt x="2363" y="7600"/>
                    </a:lnTo>
                    <a:lnTo>
                      <a:pt x="2363" y="7600"/>
                    </a:lnTo>
                    <a:lnTo>
                      <a:pt x="2265" y="7575"/>
                    </a:lnTo>
                    <a:lnTo>
                      <a:pt x="2119" y="7502"/>
                    </a:lnTo>
                    <a:lnTo>
                      <a:pt x="1973" y="7380"/>
                    </a:lnTo>
                    <a:lnTo>
                      <a:pt x="1802" y="7234"/>
                    </a:lnTo>
                    <a:lnTo>
                      <a:pt x="1802" y="7234"/>
                    </a:lnTo>
                    <a:lnTo>
                      <a:pt x="1632" y="7088"/>
                    </a:lnTo>
                    <a:lnTo>
                      <a:pt x="1486" y="6966"/>
                    </a:lnTo>
                    <a:lnTo>
                      <a:pt x="1340" y="6869"/>
                    </a:lnTo>
                    <a:lnTo>
                      <a:pt x="1242" y="6845"/>
                    </a:lnTo>
                    <a:lnTo>
                      <a:pt x="1242" y="6845"/>
                    </a:lnTo>
                    <a:lnTo>
                      <a:pt x="1121" y="6796"/>
                    </a:lnTo>
                    <a:lnTo>
                      <a:pt x="926" y="6674"/>
                    </a:lnTo>
                    <a:lnTo>
                      <a:pt x="706" y="6504"/>
                    </a:lnTo>
                    <a:lnTo>
                      <a:pt x="463" y="6284"/>
                    </a:lnTo>
                    <a:lnTo>
                      <a:pt x="463" y="6284"/>
                    </a:lnTo>
                    <a:lnTo>
                      <a:pt x="171" y="5919"/>
                    </a:lnTo>
                    <a:lnTo>
                      <a:pt x="0" y="5700"/>
                    </a:lnTo>
                    <a:lnTo>
                      <a:pt x="0" y="5700"/>
                    </a:lnTo>
                    <a:lnTo>
                      <a:pt x="0" y="5724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4" name="Shape 167"/>
              <p:cNvSpPr/>
              <p:nvPr/>
            </p:nvSpPr>
            <p:spPr>
              <a:xfrm>
                <a:off x="6128575" y="3695900"/>
                <a:ext cx="86475" cy="47525"/>
              </a:xfrm>
              <a:custGeom>
                <a:avLst/>
                <a:gdLst/>
                <a:ahLst/>
                <a:cxnLst/>
                <a:rect l="0" t="0" r="0" b="0"/>
                <a:pathLst>
                  <a:path w="3459" h="1901" fill="none" extrusionOk="0">
                    <a:moveTo>
                      <a:pt x="2022" y="1340"/>
                    </a:moveTo>
                    <a:lnTo>
                      <a:pt x="2022" y="1340"/>
                    </a:lnTo>
                    <a:lnTo>
                      <a:pt x="1924" y="1413"/>
                    </a:lnTo>
                    <a:lnTo>
                      <a:pt x="1827" y="1486"/>
                    </a:lnTo>
                    <a:lnTo>
                      <a:pt x="1729" y="1511"/>
                    </a:lnTo>
                    <a:lnTo>
                      <a:pt x="1632" y="1535"/>
                    </a:lnTo>
                    <a:lnTo>
                      <a:pt x="1632" y="1535"/>
                    </a:lnTo>
                    <a:lnTo>
                      <a:pt x="1559" y="1535"/>
                    </a:lnTo>
                    <a:lnTo>
                      <a:pt x="1461" y="1584"/>
                    </a:lnTo>
                    <a:lnTo>
                      <a:pt x="1340" y="1657"/>
                    </a:lnTo>
                    <a:lnTo>
                      <a:pt x="1267" y="1730"/>
                    </a:lnTo>
                    <a:lnTo>
                      <a:pt x="1267" y="1730"/>
                    </a:lnTo>
                    <a:lnTo>
                      <a:pt x="1169" y="1803"/>
                    </a:lnTo>
                    <a:lnTo>
                      <a:pt x="1072" y="1852"/>
                    </a:lnTo>
                    <a:lnTo>
                      <a:pt x="974" y="1900"/>
                    </a:lnTo>
                    <a:lnTo>
                      <a:pt x="877" y="1900"/>
                    </a:lnTo>
                    <a:lnTo>
                      <a:pt x="877" y="1900"/>
                    </a:lnTo>
                    <a:lnTo>
                      <a:pt x="779" y="1900"/>
                    </a:lnTo>
                    <a:lnTo>
                      <a:pt x="682" y="1852"/>
                    </a:lnTo>
                    <a:lnTo>
                      <a:pt x="585" y="1803"/>
                    </a:lnTo>
                    <a:lnTo>
                      <a:pt x="512" y="1730"/>
                    </a:lnTo>
                    <a:lnTo>
                      <a:pt x="512" y="1730"/>
                    </a:lnTo>
                    <a:lnTo>
                      <a:pt x="438" y="1633"/>
                    </a:lnTo>
                    <a:lnTo>
                      <a:pt x="414" y="1535"/>
                    </a:lnTo>
                    <a:lnTo>
                      <a:pt x="438" y="1438"/>
                    </a:lnTo>
                    <a:lnTo>
                      <a:pt x="512" y="1340"/>
                    </a:lnTo>
                    <a:lnTo>
                      <a:pt x="512" y="1340"/>
                    </a:lnTo>
                    <a:lnTo>
                      <a:pt x="585" y="1243"/>
                    </a:lnTo>
                    <a:lnTo>
                      <a:pt x="633" y="1145"/>
                    </a:lnTo>
                    <a:lnTo>
                      <a:pt x="682" y="1048"/>
                    </a:lnTo>
                    <a:lnTo>
                      <a:pt x="682" y="951"/>
                    </a:lnTo>
                    <a:lnTo>
                      <a:pt x="682" y="951"/>
                    </a:lnTo>
                    <a:lnTo>
                      <a:pt x="658" y="804"/>
                    </a:lnTo>
                    <a:lnTo>
                      <a:pt x="633" y="731"/>
                    </a:lnTo>
                    <a:lnTo>
                      <a:pt x="585" y="683"/>
                    </a:lnTo>
                    <a:lnTo>
                      <a:pt x="585" y="683"/>
                    </a:lnTo>
                    <a:lnTo>
                      <a:pt x="536" y="634"/>
                    </a:lnTo>
                    <a:lnTo>
                      <a:pt x="463" y="610"/>
                    </a:lnTo>
                    <a:lnTo>
                      <a:pt x="317" y="585"/>
                    </a:lnTo>
                    <a:lnTo>
                      <a:pt x="317" y="585"/>
                    </a:lnTo>
                    <a:lnTo>
                      <a:pt x="146" y="561"/>
                    </a:lnTo>
                    <a:lnTo>
                      <a:pt x="73" y="512"/>
                    </a:lnTo>
                    <a:lnTo>
                      <a:pt x="24" y="488"/>
                    </a:lnTo>
                    <a:lnTo>
                      <a:pt x="24" y="488"/>
                    </a:lnTo>
                    <a:lnTo>
                      <a:pt x="0" y="439"/>
                    </a:lnTo>
                    <a:lnTo>
                      <a:pt x="24" y="366"/>
                    </a:lnTo>
                    <a:lnTo>
                      <a:pt x="49" y="293"/>
                    </a:lnTo>
                    <a:lnTo>
                      <a:pt x="122" y="196"/>
                    </a:lnTo>
                    <a:lnTo>
                      <a:pt x="122" y="196"/>
                    </a:lnTo>
                    <a:lnTo>
                      <a:pt x="171" y="171"/>
                    </a:lnTo>
                    <a:lnTo>
                      <a:pt x="268" y="123"/>
                    </a:lnTo>
                    <a:lnTo>
                      <a:pt x="512" y="74"/>
                    </a:lnTo>
                    <a:lnTo>
                      <a:pt x="804" y="25"/>
                    </a:lnTo>
                    <a:lnTo>
                      <a:pt x="1145" y="1"/>
                    </a:lnTo>
                    <a:lnTo>
                      <a:pt x="2509" y="1"/>
                    </a:lnTo>
                    <a:lnTo>
                      <a:pt x="2509" y="1"/>
                    </a:lnTo>
                    <a:lnTo>
                      <a:pt x="2850" y="25"/>
                    </a:lnTo>
                    <a:lnTo>
                      <a:pt x="3142" y="49"/>
                    </a:lnTo>
                    <a:lnTo>
                      <a:pt x="3337" y="74"/>
                    </a:lnTo>
                    <a:lnTo>
                      <a:pt x="3434" y="98"/>
                    </a:lnTo>
                    <a:lnTo>
                      <a:pt x="3434" y="98"/>
                    </a:lnTo>
                    <a:lnTo>
                      <a:pt x="3458" y="123"/>
                    </a:lnTo>
                    <a:lnTo>
                      <a:pt x="3434" y="171"/>
                    </a:lnTo>
                    <a:lnTo>
                      <a:pt x="3361" y="317"/>
                    </a:lnTo>
                    <a:lnTo>
                      <a:pt x="3239" y="488"/>
                    </a:lnTo>
                    <a:lnTo>
                      <a:pt x="3069" y="683"/>
                    </a:lnTo>
                    <a:lnTo>
                      <a:pt x="3069" y="683"/>
                    </a:lnTo>
                    <a:lnTo>
                      <a:pt x="2874" y="853"/>
                    </a:lnTo>
                    <a:lnTo>
                      <a:pt x="2679" y="999"/>
                    </a:lnTo>
                    <a:lnTo>
                      <a:pt x="2509" y="1121"/>
                    </a:lnTo>
                    <a:lnTo>
                      <a:pt x="2411" y="1145"/>
                    </a:lnTo>
                    <a:lnTo>
                      <a:pt x="2411" y="1145"/>
                    </a:lnTo>
                    <a:lnTo>
                      <a:pt x="2314" y="1170"/>
                    </a:lnTo>
                    <a:lnTo>
                      <a:pt x="2216" y="1194"/>
                    </a:lnTo>
                    <a:lnTo>
                      <a:pt x="2119" y="1267"/>
                    </a:lnTo>
                    <a:lnTo>
                      <a:pt x="2022" y="1340"/>
                    </a:lnTo>
                    <a:lnTo>
                      <a:pt x="2022" y="134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5" name="Shape 168"/>
              <p:cNvSpPr/>
              <p:nvPr/>
            </p:nvSpPr>
            <p:spPr>
              <a:xfrm>
                <a:off x="6357500" y="3940075"/>
                <a:ext cx="18900" cy="34725"/>
              </a:xfrm>
              <a:custGeom>
                <a:avLst/>
                <a:gdLst/>
                <a:ahLst/>
                <a:cxnLst/>
                <a:rect l="0" t="0" r="0" b="0"/>
                <a:pathLst>
                  <a:path w="756" h="1389" fill="none" extrusionOk="0">
                    <a:moveTo>
                      <a:pt x="585" y="682"/>
                    </a:moveTo>
                    <a:lnTo>
                      <a:pt x="585" y="682"/>
                    </a:lnTo>
                    <a:lnTo>
                      <a:pt x="512" y="779"/>
                    </a:lnTo>
                    <a:lnTo>
                      <a:pt x="439" y="877"/>
                    </a:lnTo>
                    <a:lnTo>
                      <a:pt x="390" y="974"/>
                    </a:lnTo>
                    <a:lnTo>
                      <a:pt x="390" y="1072"/>
                    </a:lnTo>
                    <a:lnTo>
                      <a:pt x="390" y="1072"/>
                    </a:lnTo>
                    <a:lnTo>
                      <a:pt x="366" y="1218"/>
                    </a:lnTo>
                    <a:lnTo>
                      <a:pt x="317" y="1291"/>
                    </a:lnTo>
                    <a:lnTo>
                      <a:pt x="293" y="1364"/>
                    </a:lnTo>
                    <a:lnTo>
                      <a:pt x="293" y="1364"/>
                    </a:lnTo>
                    <a:lnTo>
                      <a:pt x="244" y="1388"/>
                    </a:lnTo>
                    <a:lnTo>
                      <a:pt x="195" y="1388"/>
                    </a:lnTo>
                    <a:lnTo>
                      <a:pt x="147" y="1388"/>
                    </a:lnTo>
                    <a:lnTo>
                      <a:pt x="98" y="1364"/>
                    </a:lnTo>
                    <a:lnTo>
                      <a:pt x="98" y="1364"/>
                    </a:lnTo>
                    <a:lnTo>
                      <a:pt x="74" y="1291"/>
                    </a:lnTo>
                    <a:lnTo>
                      <a:pt x="25" y="1169"/>
                    </a:lnTo>
                    <a:lnTo>
                      <a:pt x="25" y="1023"/>
                    </a:lnTo>
                    <a:lnTo>
                      <a:pt x="1" y="877"/>
                    </a:lnTo>
                    <a:lnTo>
                      <a:pt x="1" y="877"/>
                    </a:lnTo>
                    <a:lnTo>
                      <a:pt x="25" y="706"/>
                    </a:lnTo>
                    <a:lnTo>
                      <a:pt x="98" y="536"/>
                    </a:lnTo>
                    <a:lnTo>
                      <a:pt x="171" y="365"/>
                    </a:lnTo>
                    <a:lnTo>
                      <a:pt x="293" y="219"/>
                    </a:lnTo>
                    <a:lnTo>
                      <a:pt x="293" y="219"/>
                    </a:lnTo>
                    <a:lnTo>
                      <a:pt x="415" y="122"/>
                    </a:lnTo>
                    <a:lnTo>
                      <a:pt x="512" y="49"/>
                    </a:lnTo>
                    <a:lnTo>
                      <a:pt x="609" y="0"/>
                    </a:lnTo>
                    <a:lnTo>
                      <a:pt x="682" y="24"/>
                    </a:lnTo>
                    <a:lnTo>
                      <a:pt x="682" y="24"/>
                    </a:lnTo>
                    <a:lnTo>
                      <a:pt x="707" y="73"/>
                    </a:lnTo>
                    <a:lnTo>
                      <a:pt x="731" y="146"/>
                    </a:lnTo>
                    <a:lnTo>
                      <a:pt x="756" y="317"/>
                    </a:lnTo>
                    <a:lnTo>
                      <a:pt x="756" y="317"/>
                    </a:lnTo>
                    <a:lnTo>
                      <a:pt x="756" y="390"/>
                    </a:lnTo>
                    <a:lnTo>
                      <a:pt x="707" y="487"/>
                    </a:lnTo>
                    <a:lnTo>
                      <a:pt x="658" y="609"/>
                    </a:lnTo>
                    <a:lnTo>
                      <a:pt x="585" y="682"/>
                    </a:lnTo>
                    <a:lnTo>
                      <a:pt x="585" y="682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6" name="Shape 169"/>
              <p:cNvSpPr/>
              <p:nvPr/>
            </p:nvSpPr>
            <p:spPr>
              <a:xfrm>
                <a:off x="6202850" y="3720875"/>
                <a:ext cx="204000" cy="278875"/>
              </a:xfrm>
              <a:custGeom>
                <a:avLst/>
                <a:gdLst/>
                <a:ahLst/>
                <a:cxnLst/>
                <a:rect l="0" t="0" r="0" b="0"/>
                <a:pathLst>
                  <a:path w="8160" h="11155" fill="none" extrusionOk="0">
                    <a:moveTo>
                      <a:pt x="8159" y="4774"/>
                    </a:moveTo>
                    <a:lnTo>
                      <a:pt x="8159" y="4774"/>
                    </a:lnTo>
                    <a:lnTo>
                      <a:pt x="7599" y="4701"/>
                    </a:lnTo>
                    <a:lnTo>
                      <a:pt x="7283" y="4652"/>
                    </a:lnTo>
                    <a:lnTo>
                      <a:pt x="7136" y="4603"/>
                    </a:lnTo>
                    <a:lnTo>
                      <a:pt x="7136" y="4603"/>
                    </a:lnTo>
                    <a:lnTo>
                      <a:pt x="7088" y="4579"/>
                    </a:lnTo>
                    <a:lnTo>
                      <a:pt x="7015" y="4555"/>
                    </a:lnTo>
                    <a:lnTo>
                      <a:pt x="6844" y="4530"/>
                    </a:lnTo>
                    <a:lnTo>
                      <a:pt x="6844" y="4530"/>
                    </a:lnTo>
                    <a:lnTo>
                      <a:pt x="6747" y="4506"/>
                    </a:lnTo>
                    <a:lnTo>
                      <a:pt x="6649" y="4457"/>
                    </a:lnTo>
                    <a:lnTo>
                      <a:pt x="6552" y="4409"/>
                    </a:lnTo>
                    <a:lnTo>
                      <a:pt x="6454" y="4336"/>
                    </a:lnTo>
                    <a:lnTo>
                      <a:pt x="6454" y="4336"/>
                    </a:lnTo>
                    <a:lnTo>
                      <a:pt x="6381" y="4262"/>
                    </a:lnTo>
                    <a:lnTo>
                      <a:pt x="6308" y="4214"/>
                    </a:lnTo>
                    <a:lnTo>
                      <a:pt x="6235" y="4214"/>
                    </a:lnTo>
                    <a:lnTo>
                      <a:pt x="6187" y="4238"/>
                    </a:lnTo>
                    <a:lnTo>
                      <a:pt x="6187" y="4238"/>
                    </a:lnTo>
                    <a:lnTo>
                      <a:pt x="6162" y="4287"/>
                    </a:lnTo>
                    <a:lnTo>
                      <a:pt x="6162" y="4360"/>
                    </a:lnTo>
                    <a:lnTo>
                      <a:pt x="6211" y="4433"/>
                    </a:lnTo>
                    <a:lnTo>
                      <a:pt x="6284" y="4530"/>
                    </a:lnTo>
                    <a:lnTo>
                      <a:pt x="6284" y="4530"/>
                    </a:lnTo>
                    <a:lnTo>
                      <a:pt x="6357" y="4603"/>
                    </a:lnTo>
                    <a:lnTo>
                      <a:pt x="6454" y="4652"/>
                    </a:lnTo>
                    <a:lnTo>
                      <a:pt x="6576" y="4701"/>
                    </a:lnTo>
                    <a:lnTo>
                      <a:pt x="6649" y="4701"/>
                    </a:lnTo>
                    <a:lnTo>
                      <a:pt x="6649" y="4701"/>
                    </a:lnTo>
                    <a:lnTo>
                      <a:pt x="6747" y="4725"/>
                    </a:lnTo>
                    <a:lnTo>
                      <a:pt x="6844" y="4774"/>
                    </a:lnTo>
                    <a:lnTo>
                      <a:pt x="6942" y="4823"/>
                    </a:lnTo>
                    <a:lnTo>
                      <a:pt x="7039" y="4896"/>
                    </a:lnTo>
                    <a:lnTo>
                      <a:pt x="7039" y="4896"/>
                    </a:lnTo>
                    <a:lnTo>
                      <a:pt x="7063" y="4944"/>
                    </a:lnTo>
                    <a:lnTo>
                      <a:pt x="7088" y="4993"/>
                    </a:lnTo>
                    <a:lnTo>
                      <a:pt x="7063" y="5139"/>
                    </a:lnTo>
                    <a:lnTo>
                      <a:pt x="6966" y="5310"/>
                    </a:lnTo>
                    <a:lnTo>
                      <a:pt x="6844" y="5480"/>
                    </a:lnTo>
                    <a:lnTo>
                      <a:pt x="6844" y="5480"/>
                    </a:lnTo>
                    <a:lnTo>
                      <a:pt x="6674" y="5626"/>
                    </a:lnTo>
                    <a:lnTo>
                      <a:pt x="6528" y="5748"/>
                    </a:lnTo>
                    <a:lnTo>
                      <a:pt x="6381" y="5821"/>
                    </a:lnTo>
                    <a:lnTo>
                      <a:pt x="6284" y="5846"/>
                    </a:lnTo>
                    <a:lnTo>
                      <a:pt x="6284" y="5846"/>
                    </a:lnTo>
                    <a:lnTo>
                      <a:pt x="6113" y="5870"/>
                    </a:lnTo>
                    <a:lnTo>
                      <a:pt x="6040" y="5894"/>
                    </a:lnTo>
                    <a:lnTo>
                      <a:pt x="5992" y="5943"/>
                    </a:lnTo>
                    <a:lnTo>
                      <a:pt x="5992" y="5943"/>
                    </a:lnTo>
                    <a:lnTo>
                      <a:pt x="5943" y="5967"/>
                    </a:lnTo>
                    <a:lnTo>
                      <a:pt x="5894" y="5992"/>
                    </a:lnTo>
                    <a:lnTo>
                      <a:pt x="5846" y="5967"/>
                    </a:lnTo>
                    <a:lnTo>
                      <a:pt x="5797" y="5943"/>
                    </a:lnTo>
                    <a:lnTo>
                      <a:pt x="5797" y="5943"/>
                    </a:lnTo>
                    <a:lnTo>
                      <a:pt x="5773" y="5894"/>
                    </a:lnTo>
                    <a:lnTo>
                      <a:pt x="5724" y="5821"/>
                    </a:lnTo>
                    <a:lnTo>
                      <a:pt x="5699" y="5651"/>
                    </a:lnTo>
                    <a:lnTo>
                      <a:pt x="5699" y="5651"/>
                    </a:lnTo>
                    <a:lnTo>
                      <a:pt x="5675" y="5553"/>
                    </a:lnTo>
                    <a:lnTo>
                      <a:pt x="5602" y="5407"/>
                    </a:lnTo>
                    <a:lnTo>
                      <a:pt x="5480" y="5261"/>
                    </a:lnTo>
                    <a:lnTo>
                      <a:pt x="5334" y="5091"/>
                    </a:lnTo>
                    <a:lnTo>
                      <a:pt x="5334" y="5091"/>
                    </a:lnTo>
                    <a:lnTo>
                      <a:pt x="5188" y="4920"/>
                    </a:lnTo>
                    <a:lnTo>
                      <a:pt x="5066" y="4774"/>
                    </a:lnTo>
                    <a:lnTo>
                      <a:pt x="4969" y="4628"/>
                    </a:lnTo>
                    <a:lnTo>
                      <a:pt x="4944" y="4530"/>
                    </a:lnTo>
                    <a:lnTo>
                      <a:pt x="4944" y="4530"/>
                    </a:lnTo>
                    <a:lnTo>
                      <a:pt x="4944" y="4457"/>
                    </a:lnTo>
                    <a:lnTo>
                      <a:pt x="4920" y="4409"/>
                    </a:lnTo>
                    <a:lnTo>
                      <a:pt x="4896" y="4409"/>
                    </a:lnTo>
                    <a:lnTo>
                      <a:pt x="4847" y="4433"/>
                    </a:lnTo>
                    <a:lnTo>
                      <a:pt x="4847" y="4433"/>
                    </a:lnTo>
                    <a:lnTo>
                      <a:pt x="4823" y="4482"/>
                    </a:lnTo>
                    <a:lnTo>
                      <a:pt x="4774" y="4555"/>
                    </a:lnTo>
                    <a:lnTo>
                      <a:pt x="4750" y="4701"/>
                    </a:lnTo>
                    <a:lnTo>
                      <a:pt x="4750" y="4701"/>
                    </a:lnTo>
                    <a:lnTo>
                      <a:pt x="4774" y="4798"/>
                    </a:lnTo>
                    <a:lnTo>
                      <a:pt x="4847" y="4920"/>
                    </a:lnTo>
                    <a:lnTo>
                      <a:pt x="4920" y="5066"/>
                    </a:lnTo>
                    <a:lnTo>
                      <a:pt x="5042" y="5188"/>
                    </a:lnTo>
                    <a:lnTo>
                      <a:pt x="5042" y="5188"/>
                    </a:lnTo>
                    <a:lnTo>
                      <a:pt x="5139" y="5310"/>
                    </a:lnTo>
                    <a:lnTo>
                      <a:pt x="5237" y="5431"/>
                    </a:lnTo>
                    <a:lnTo>
                      <a:pt x="5310" y="5553"/>
                    </a:lnTo>
                    <a:lnTo>
                      <a:pt x="5334" y="5651"/>
                    </a:lnTo>
                    <a:lnTo>
                      <a:pt x="5334" y="5651"/>
                    </a:lnTo>
                    <a:lnTo>
                      <a:pt x="5334" y="5748"/>
                    </a:lnTo>
                    <a:lnTo>
                      <a:pt x="5383" y="5846"/>
                    </a:lnTo>
                    <a:lnTo>
                      <a:pt x="5432" y="5943"/>
                    </a:lnTo>
                    <a:lnTo>
                      <a:pt x="5505" y="6040"/>
                    </a:lnTo>
                    <a:lnTo>
                      <a:pt x="5505" y="6040"/>
                    </a:lnTo>
                    <a:lnTo>
                      <a:pt x="5626" y="6113"/>
                    </a:lnTo>
                    <a:lnTo>
                      <a:pt x="5773" y="6162"/>
                    </a:lnTo>
                    <a:lnTo>
                      <a:pt x="5919" y="6211"/>
                    </a:lnTo>
                    <a:lnTo>
                      <a:pt x="6089" y="6235"/>
                    </a:lnTo>
                    <a:lnTo>
                      <a:pt x="6089" y="6235"/>
                    </a:lnTo>
                    <a:lnTo>
                      <a:pt x="6235" y="6235"/>
                    </a:lnTo>
                    <a:lnTo>
                      <a:pt x="6357" y="6284"/>
                    </a:lnTo>
                    <a:lnTo>
                      <a:pt x="6430" y="6333"/>
                    </a:lnTo>
                    <a:lnTo>
                      <a:pt x="6454" y="6381"/>
                    </a:lnTo>
                    <a:lnTo>
                      <a:pt x="6454" y="6430"/>
                    </a:lnTo>
                    <a:lnTo>
                      <a:pt x="6454" y="6430"/>
                    </a:lnTo>
                    <a:lnTo>
                      <a:pt x="6430" y="6527"/>
                    </a:lnTo>
                    <a:lnTo>
                      <a:pt x="6308" y="6722"/>
                    </a:lnTo>
                    <a:lnTo>
                      <a:pt x="6113" y="6941"/>
                    </a:lnTo>
                    <a:lnTo>
                      <a:pt x="5894" y="7185"/>
                    </a:lnTo>
                    <a:lnTo>
                      <a:pt x="5894" y="7185"/>
                    </a:lnTo>
                    <a:lnTo>
                      <a:pt x="5675" y="7429"/>
                    </a:lnTo>
                    <a:lnTo>
                      <a:pt x="5505" y="7696"/>
                    </a:lnTo>
                    <a:lnTo>
                      <a:pt x="5358" y="7940"/>
                    </a:lnTo>
                    <a:lnTo>
                      <a:pt x="5334" y="8037"/>
                    </a:lnTo>
                    <a:lnTo>
                      <a:pt x="5334" y="8135"/>
                    </a:lnTo>
                    <a:lnTo>
                      <a:pt x="5334" y="8135"/>
                    </a:lnTo>
                    <a:lnTo>
                      <a:pt x="5334" y="8281"/>
                    </a:lnTo>
                    <a:lnTo>
                      <a:pt x="5358" y="8427"/>
                    </a:lnTo>
                    <a:lnTo>
                      <a:pt x="5383" y="8525"/>
                    </a:lnTo>
                    <a:lnTo>
                      <a:pt x="5432" y="8598"/>
                    </a:lnTo>
                    <a:lnTo>
                      <a:pt x="5432" y="8598"/>
                    </a:lnTo>
                    <a:lnTo>
                      <a:pt x="5456" y="8646"/>
                    </a:lnTo>
                    <a:lnTo>
                      <a:pt x="5480" y="8719"/>
                    </a:lnTo>
                    <a:lnTo>
                      <a:pt x="5505" y="8890"/>
                    </a:lnTo>
                    <a:lnTo>
                      <a:pt x="5505" y="8890"/>
                    </a:lnTo>
                    <a:lnTo>
                      <a:pt x="5480" y="8987"/>
                    </a:lnTo>
                    <a:lnTo>
                      <a:pt x="5383" y="9158"/>
                    </a:lnTo>
                    <a:lnTo>
                      <a:pt x="5237" y="9353"/>
                    </a:lnTo>
                    <a:lnTo>
                      <a:pt x="5042" y="9547"/>
                    </a:lnTo>
                    <a:lnTo>
                      <a:pt x="5042" y="9547"/>
                    </a:lnTo>
                    <a:lnTo>
                      <a:pt x="4847" y="9742"/>
                    </a:lnTo>
                    <a:lnTo>
                      <a:pt x="4701" y="9937"/>
                    </a:lnTo>
                    <a:lnTo>
                      <a:pt x="4603" y="10108"/>
                    </a:lnTo>
                    <a:lnTo>
                      <a:pt x="4555" y="10205"/>
                    </a:lnTo>
                    <a:lnTo>
                      <a:pt x="4555" y="10205"/>
                    </a:lnTo>
                    <a:lnTo>
                      <a:pt x="4530" y="10327"/>
                    </a:lnTo>
                    <a:lnTo>
                      <a:pt x="4457" y="10473"/>
                    </a:lnTo>
                    <a:lnTo>
                      <a:pt x="4336" y="10619"/>
                    </a:lnTo>
                    <a:lnTo>
                      <a:pt x="4189" y="10790"/>
                    </a:lnTo>
                    <a:lnTo>
                      <a:pt x="4189" y="10790"/>
                    </a:lnTo>
                    <a:lnTo>
                      <a:pt x="4019" y="10936"/>
                    </a:lnTo>
                    <a:lnTo>
                      <a:pt x="3873" y="11057"/>
                    </a:lnTo>
                    <a:lnTo>
                      <a:pt x="3727" y="11131"/>
                    </a:lnTo>
                    <a:lnTo>
                      <a:pt x="3605" y="11155"/>
                    </a:lnTo>
                    <a:lnTo>
                      <a:pt x="3605" y="11155"/>
                    </a:lnTo>
                    <a:lnTo>
                      <a:pt x="3532" y="11155"/>
                    </a:lnTo>
                    <a:lnTo>
                      <a:pt x="3434" y="11106"/>
                    </a:lnTo>
                    <a:lnTo>
                      <a:pt x="3337" y="11057"/>
                    </a:lnTo>
                    <a:lnTo>
                      <a:pt x="3240" y="10984"/>
                    </a:lnTo>
                    <a:lnTo>
                      <a:pt x="3240" y="10984"/>
                    </a:lnTo>
                    <a:lnTo>
                      <a:pt x="3167" y="10887"/>
                    </a:lnTo>
                    <a:lnTo>
                      <a:pt x="3093" y="10790"/>
                    </a:lnTo>
                    <a:lnTo>
                      <a:pt x="3069" y="10692"/>
                    </a:lnTo>
                    <a:lnTo>
                      <a:pt x="3045" y="10595"/>
                    </a:lnTo>
                    <a:lnTo>
                      <a:pt x="3045" y="10595"/>
                    </a:lnTo>
                    <a:lnTo>
                      <a:pt x="3020" y="10424"/>
                    </a:lnTo>
                    <a:lnTo>
                      <a:pt x="2996" y="10351"/>
                    </a:lnTo>
                    <a:lnTo>
                      <a:pt x="2947" y="10302"/>
                    </a:lnTo>
                    <a:lnTo>
                      <a:pt x="2947" y="10302"/>
                    </a:lnTo>
                    <a:lnTo>
                      <a:pt x="2923" y="10254"/>
                    </a:lnTo>
                    <a:lnTo>
                      <a:pt x="2874" y="10181"/>
                    </a:lnTo>
                    <a:lnTo>
                      <a:pt x="2850" y="10035"/>
                    </a:lnTo>
                    <a:lnTo>
                      <a:pt x="2850" y="10035"/>
                    </a:lnTo>
                    <a:lnTo>
                      <a:pt x="2826" y="9864"/>
                    </a:lnTo>
                    <a:lnTo>
                      <a:pt x="2801" y="9791"/>
                    </a:lnTo>
                    <a:lnTo>
                      <a:pt x="2752" y="9742"/>
                    </a:lnTo>
                    <a:lnTo>
                      <a:pt x="2752" y="9742"/>
                    </a:lnTo>
                    <a:lnTo>
                      <a:pt x="2728" y="9669"/>
                    </a:lnTo>
                    <a:lnTo>
                      <a:pt x="2704" y="9572"/>
                    </a:lnTo>
                    <a:lnTo>
                      <a:pt x="2679" y="9426"/>
                    </a:lnTo>
                    <a:lnTo>
                      <a:pt x="2655" y="9255"/>
                    </a:lnTo>
                    <a:lnTo>
                      <a:pt x="2655" y="9255"/>
                    </a:lnTo>
                    <a:lnTo>
                      <a:pt x="2679" y="9109"/>
                    </a:lnTo>
                    <a:lnTo>
                      <a:pt x="2704" y="8963"/>
                    </a:lnTo>
                    <a:lnTo>
                      <a:pt x="2728" y="8866"/>
                    </a:lnTo>
                    <a:lnTo>
                      <a:pt x="2752" y="8792"/>
                    </a:lnTo>
                    <a:lnTo>
                      <a:pt x="2752" y="8792"/>
                    </a:lnTo>
                    <a:lnTo>
                      <a:pt x="2801" y="8744"/>
                    </a:lnTo>
                    <a:lnTo>
                      <a:pt x="2826" y="8671"/>
                    </a:lnTo>
                    <a:lnTo>
                      <a:pt x="2850" y="8500"/>
                    </a:lnTo>
                    <a:lnTo>
                      <a:pt x="2850" y="8500"/>
                    </a:lnTo>
                    <a:lnTo>
                      <a:pt x="2826" y="8403"/>
                    </a:lnTo>
                    <a:lnTo>
                      <a:pt x="2777" y="8281"/>
                    </a:lnTo>
                    <a:lnTo>
                      <a:pt x="2679" y="8159"/>
                    </a:lnTo>
                    <a:lnTo>
                      <a:pt x="2582" y="8037"/>
                    </a:lnTo>
                    <a:lnTo>
                      <a:pt x="2582" y="8037"/>
                    </a:lnTo>
                    <a:lnTo>
                      <a:pt x="2460" y="7891"/>
                    </a:lnTo>
                    <a:lnTo>
                      <a:pt x="2363" y="7721"/>
                    </a:lnTo>
                    <a:lnTo>
                      <a:pt x="2314" y="7526"/>
                    </a:lnTo>
                    <a:lnTo>
                      <a:pt x="2290" y="7356"/>
                    </a:lnTo>
                    <a:lnTo>
                      <a:pt x="2290" y="7356"/>
                    </a:lnTo>
                    <a:lnTo>
                      <a:pt x="2290" y="7209"/>
                    </a:lnTo>
                    <a:lnTo>
                      <a:pt x="2265" y="7063"/>
                    </a:lnTo>
                    <a:lnTo>
                      <a:pt x="2217" y="6966"/>
                    </a:lnTo>
                    <a:lnTo>
                      <a:pt x="2192" y="6893"/>
                    </a:lnTo>
                    <a:lnTo>
                      <a:pt x="2192" y="6893"/>
                    </a:lnTo>
                    <a:lnTo>
                      <a:pt x="2144" y="6844"/>
                    </a:lnTo>
                    <a:lnTo>
                      <a:pt x="2071" y="6820"/>
                    </a:lnTo>
                    <a:lnTo>
                      <a:pt x="1900" y="6795"/>
                    </a:lnTo>
                    <a:lnTo>
                      <a:pt x="1900" y="6795"/>
                    </a:lnTo>
                    <a:lnTo>
                      <a:pt x="1754" y="6820"/>
                    </a:lnTo>
                    <a:lnTo>
                      <a:pt x="1681" y="6844"/>
                    </a:lnTo>
                    <a:lnTo>
                      <a:pt x="1632" y="6893"/>
                    </a:lnTo>
                    <a:lnTo>
                      <a:pt x="1632" y="6893"/>
                    </a:lnTo>
                    <a:lnTo>
                      <a:pt x="1559" y="6941"/>
                    </a:lnTo>
                    <a:lnTo>
                      <a:pt x="1437" y="6966"/>
                    </a:lnTo>
                    <a:lnTo>
                      <a:pt x="1291" y="6990"/>
                    </a:lnTo>
                    <a:lnTo>
                      <a:pt x="1145" y="6990"/>
                    </a:lnTo>
                    <a:lnTo>
                      <a:pt x="1145" y="6990"/>
                    </a:lnTo>
                    <a:lnTo>
                      <a:pt x="975" y="6966"/>
                    </a:lnTo>
                    <a:lnTo>
                      <a:pt x="780" y="6868"/>
                    </a:lnTo>
                    <a:lnTo>
                      <a:pt x="561" y="6747"/>
                    </a:lnTo>
                    <a:lnTo>
                      <a:pt x="390" y="6601"/>
                    </a:lnTo>
                    <a:lnTo>
                      <a:pt x="390" y="6601"/>
                    </a:lnTo>
                    <a:lnTo>
                      <a:pt x="317" y="6527"/>
                    </a:lnTo>
                    <a:lnTo>
                      <a:pt x="244" y="6406"/>
                    </a:lnTo>
                    <a:lnTo>
                      <a:pt x="122" y="6113"/>
                    </a:lnTo>
                    <a:lnTo>
                      <a:pt x="49" y="5797"/>
                    </a:lnTo>
                    <a:lnTo>
                      <a:pt x="0" y="5480"/>
                    </a:lnTo>
                    <a:lnTo>
                      <a:pt x="0" y="5480"/>
                    </a:lnTo>
                    <a:lnTo>
                      <a:pt x="25" y="5310"/>
                    </a:lnTo>
                    <a:lnTo>
                      <a:pt x="49" y="5139"/>
                    </a:lnTo>
                    <a:lnTo>
                      <a:pt x="147" y="4798"/>
                    </a:lnTo>
                    <a:lnTo>
                      <a:pt x="220" y="4628"/>
                    </a:lnTo>
                    <a:lnTo>
                      <a:pt x="293" y="4482"/>
                    </a:lnTo>
                    <a:lnTo>
                      <a:pt x="390" y="4336"/>
                    </a:lnTo>
                    <a:lnTo>
                      <a:pt x="487" y="4238"/>
                    </a:lnTo>
                    <a:lnTo>
                      <a:pt x="487" y="4238"/>
                    </a:lnTo>
                    <a:lnTo>
                      <a:pt x="682" y="4043"/>
                    </a:lnTo>
                    <a:lnTo>
                      <a:pt x="877" y="3897"/>
                    </a:lnTo>
                    <a:lnTo>
                      <a:pt x="1048" y="3800"/>
                    </a:lnTo>
                    <a:lnTo>
                      <a:pt x="1145" y="3751"/>
                    </a:lnTo>
                    <a:lnTo>
                      <a:pt x="1145" y="3751"/>
                    </a:lnTo>
                    <a:lnTo>
                      <a:pt x="1316" y="3727"/>
                    </a:lnTo>
                    <a:lnTo>
                      <a:pt x="1389" y="3702"/>
                    </a:lnTo>
                    <a:lnTo>
                      <a:pt x="1437" y="3654"/>
                    </a:lnTo>
                    <a:lnTo>
                      <a:pt x="1437" y="3654"/>
                    </a:lnTo>
                    <a:lnTo>
                      <a:pt x="1510" y="3629"/>
                    </a:lnTo>
                    <a:lnTo>
                      <a:pt x="1608" y="3605"/>
                    </a:lnTo>
                    <a:lnTo>
                      <a:pt x="1754" y="3581"/>
                    </a:lnTo>
                    <a:lnTo>
                      <a:pt x="1900" y="3581"/>
                    </a:lnTo>
                    <a:lnTo>
                      <a:pt x="1900" y="3581"/>
                    </a:lnTo>
                    <a:lnTo>
                      <a:pt x="2071" y="3581"/>
                    </a:lnTo>
                    <a:lnTo>
                      <a:pt x="2241" y="3629"/>
                    </a:lnTo>
                    <a:lnTo>
                      <a:pt x="2363" y="3678"/>
                    </a:lnTo>
                    <a:lnTo>
                      <a:pt x="2485" y="3751"/>
                    </a:lnTo>
                    <a:lnTo>
                      <a:pt x="2485" y="3751"/>
                    </a:lnTo>
                    <a:lnTo>
                      <a:pt x="2558" y="3824"/>
                    </a:lnTo>
                    <a:lnTo>
                      <a:pt x="2655" y="3897"/>
                    </a:lnTo>
                    <a:lnTo>
                      <a:pt x="2777" y="3946"/>
                    </a:lnTo>
                    <a:lnTo>
                      <a:pt x="2850" y="3946"/>
                    </a:lnTo>
                    <a:lnTo>
                      <a:pt x="2850" y="3946"/>
                    </a:lnTo>
                    <a:lnTo>
                      <a:pt x="3020" y="3970"/>
                    </a:lnTo>
                    <a:lnTo>
                      <a:pt x="3093" y="4019"/>
                    </a:lnTo>
                    <a:lnTo>
                      <a:pt x="3142" y="4043"/>
                    </a:lnTo>
                    <a:lnTo>
                      <a:pt x="3142" y="4043"/>
                    </a:lnTo>
                    <a:lnTo>
                      <a:pt x="3191" y="4068"/>
                    </a:lnTo>
                    <a:lnTo>
                      <a:pt x="3240" y="4092"/>
                    </a:lnTo>
                    <a:lnTo>
                      <a:pt x="3288" y="4068"/>
                    </a:lnTo>
                    <a:lnTo>
                      <a:pt x="3337" y="4043"/>
                    </a:lnTo>
                    <a:lnTo>
                      <a:pt x="3337" y="4043"/>
                    </a:lnTo>
                    <a:lnTo>
                      <a:pt x="3386" y="4019"/>
                    </a:lnTo>
                    <a:lnTo>
                      <a:pt x="3459" y="3970"/>
                    </a:lnTo>
                    <a:lnTo>
                      <a:pt x="3605" y="3946"/>
                    </a:lnTo>
                    <a:lnTo>
                      <a:pt x="3605" y="3946"/>
                    </a:lnTo>
                    <a:lnTo>
                      <a:pt x="3775" y="3970"/>
                    </a:lnTo>
                    <a:lnTo>
                      <a:pt x="3848" y="4019"/>
                    </a:lnTo>
                    <a:lnTo>
                      <a:pt x="3897" y="4043"/>
                    </a:lnTo>
                    <a:lnTo>
                      <a:pt x="3897" y="4043"/>
                    </a:lnTo>
                    <a:lnTo>
                      <a:pt x="3970" y="4092"/>
                    </a:lnTo>
                    <a:lnTo>
                      <a:pt x="4068" y="4116"/>
                    </a:lnTo>
                    <a:lnTo>
                      <a:pt x="4214" y="4141"/>
                    </a:lnTo>
                    <a:lnTo>
                      <a:pt x="4384" y="4141"/>
                    </a:lnTo>
                    <a:lnTo>
                      <a:pt x="4384" y="4141"/>
                    </a:lnTo>
                    <a:lnTo>
                      <a:pt x="4530" y="4141"/>
                    </a:lnTo>
                    <a:lnTo>
                      <a:pt x="4677" y="4116"/>
                    </a:lnTo>
                    <a:lnTo>
                      <a:pt x="4774" y="4092"/>
                    </a:lnTo>
                    <a:lnTo>
                      <a:pt x="4847" y="4043"/>
                    </a:lnTo>
                    <a:lnTo>
                      <a:pt x="4847" y="4043"/>
                    </a:lnTo>
                    <a:lnTo>
                      <a:pt x="4896" y="3995"/>
                    </a:lnTo>
                    <a:lnTo>
                      <a:pt x="4920" y="3921"/>
                    </a:lnTo>
                    <a:lnTo>
                      <a:pt x="4944" y="3751"/>
                    </a:lnTo>
                    <a:lnTo>
                      <a:pt x="4944" y="3751"/>
                    </a:lnTo>
                    <a:lnTo>
                      <a:pt x="4944" y="3727"/>
                    </a:lnTo>
                    <a:lnTo>
                      <a:pt x="4920" y="3678"/>
                    </a:lnTo>
                    <a:lnTo>
                      <a:pt x="4823" y="3629"/>
                    </a:lnTo>
                    <a:lnTo>
                      <a:pt x="4701" y="3581"/>
                    </a:lnTo>
                    <a:lnTo>
                      <a:pt x="4555" y="3581"/>
                    </a:lnTo>
                    <a:lnTo>
                      <a:pt x="4555" y="3581"/>
                    </a:lnTo>
                    <a:lnTo>
                      <a:pt x="4409" y="3556"/>
                    </a:lnTo>
                    <a:lnTo>
                      <a:pt x="4238" y="3507"/>
                    </a:lnTo>
                    <a:lnTo>
                      <a:pt x="4092" y="3459"/>
                    </a:lnTo>
                    <a:lnTo>
                      <a:pt x="3995" y="3386"/>
                    </a:lnTo>
                    <a:lnTo>
                      <a:pt x="3995" y="3386"/>
                    </a:lnTo>
                    <a:lnTo>
                      <a:pt x="3897" y="3313"/>
                    </a:lnTo>
                    <a:lnTo>
                      <a:pt x="3800" y="3240"/>
                    </a:lnTo>
                    <a:lnTo>
                      <a:pt x="3702" y="3215"/>
                    </a:lnTo>
                    <a:lnTo>
                      <a:pt x="3605" y="3191"/>
                    </a:lnTo>
                    <a:lnTo>
                      <a:pt x="3605" y="3191"/>
                    </a:lnTo>
                    <a:lnTo>
                      <a:pt x="3532" y="3166"/>
                    </a:lnTo>
                    <a:lnTo>
                      <a:pt x="3434" y="3142"/>
                    </a:lnTo>
                    <a:lnTo>
                      <a:pt x="3337" y="3069"/>
                    </a:lnTo>
                    <a:lnTo>
                      <a:pt x="3240" y="2996"/>
                    </a:lnTo>
                    <a:lnTo>
                      <a:pt x="3240" y="2996"/>
                    </a:lnTo>
                    <a:lnTo>
                      <a:pt x="3167" y="2923"/>
                    </a:lnTo>
                    <a:lnTo>
                      <a:pt x="3069" y="2899"/>
                    </a:lnTo>
                    <a:lnTo>
                      <a:pt x="2996" y="2874"/>
                    </a:lnTo>
                    <a:lnTo>
                      <a:pt x="2947" y="2899"/>
                    </a:lnTo>
                    <a:lnTo>
                      <a:pt x="2947" y="2899"/>
                    </a:lnTo>
                    <a:lnTo>
                      <a:pt x="2899" y="2923"/>
                    </a:lnTo>
                    <a:lnTo>
                      <a:pt x="2826" y="2923"/>
                    </a:lnTo>
                    <a:lnTo>
                      <a:pt x="2752" y="2874"/>
                    </a:lnTo>
                    <a:lnTo>
                      <a:pt x="2655" y="2801"/>
                    </a:lnTo>
                    <a:lnTo>
                      <a:pt x="2655" y="2801"/>
                    </a:lnTo>
                    <a:lnTo>
                      <a:pt x="2582" y="2752"/>
                    </a:lnTo>
                    <a:lnTo>
                      <a:pt x="2509" y="2704"/>
                    </a:lnTo>
                    <a:lnTo>
                      <a:pt x="2436" y="2704"/>
                    </a:lnTo>
                    <a:lnTo>
                      <a:pt x="2387" y="2704"/>
                    </a:lnTo>
                    <a:lnTo>
                      <a:pt x="2387" y="2704"/>
                    </a:lnTo>
                    <a:lnTo>
                      <a:pt x="2338" y="2752"/>
                    </a:lnTo>
                    <a:lnTo>
                      <a:pt x="2265" y="2777"/>
                    </a:lnTo>
                    <a:lnTo>
                      <a:pt x="2095" y="2801"/>
                    </a:lnTo>
                    <a:lnTo>
                      <a:pt x="2095" y="2801"/>
                    </a:lnTo>
                    <a:lnTo>
                      <a:pt x="1997" y="2850"/>
                    </a:lnTo>
                    <a:lnTo>
                      <a:pt x="1851" y="2923"/>
                    </a:lnTo>
                    <a:lnTo>
                      <a:pt x="1681" y="3045"/>
                    </a:lnTo>
                    <a:lnTo>
                      <a:pt x="1535" y="3191"/>
                    </a:lnTo>
                    <a:lnTo>
                      <a:pt x="1535" y="3191"/>
                    </a:lnTo>
                    <a:lnTo>
                      <a:pt x="1364" y="3337"/>
                    </a:lnTo>
                    <a:lnTo>
                      <a:pt x="1194" y="3459"/>
                    </a:lnTo>
                    <a:lnTo>
                      <a:pt x="1072" y="3532"/>
                    </a:lnTo>
                    <a:lnTo>
                      <a:pt x="950" y="3581"/>
                    </a:lnTo>
                    <a:lnTo>
                      <a:pt x="950" y="3581"/>
                    </a:lnTo>
                    <a:lnTo>
                      <a:pt x="804" y="3532"/>
                    </a:lnTo>
                    <a:lnTo>
                      <a:pt x="731" y="3507"/>
                    </a:lnTo>
                    <a:lnTo>
                      <a:pt x="682" y="3483"/>
                    </a:lnTo>
                    <a:lnTo>
                      <a:pt x="682" y="3483"/>
                    </a:lnTo>
                    <a:lnTo>
                      <a:pt x="634" y="3434"/>
                    </a:lnTo>
                    <a:lnTo>
                      <a:pt x="609" y="3361"/>
                    </a:lnTo>
                    <a:lnTo>
                      <a:pt x="585" y="3191"/>
                    </a:lnTo>
                    <a:lnTo>
                      <a:pt x="585" y="3191"/>
                    </a:lnTo>
                    <a:lnTo>
                      <a:pt x="609" y="3020"/>
                    </a:lnTo>
                    <a:lnTo>
                      <a:pt x="634" y="2947"/>
                    </a:lnTo>
                    <a:lnTo>
                      <a:pt x="682" y="2899"/>
                    </a:lnTo>
                    <a:lnTo>
                      <a:pt x="682" y="2899"/>
                    </a:lnTo>
                    <a:lnTo>
                      <a:pt x="731" y="2874"/>
                    </a:lnTo>
                    <a:lnTo>
                      <a:pt x="853" y="2850"/>
                    </a:lnTo>
                    <a:lnTo>
                      <a:pt x="999" y="2826"/>
                    </a:lnTo>
                    <a:lnTo>
                      <a:pt x="1145" y="2801"/>
                    </a:lnTo>
                    <a:lnTo>
                      <a:pt x="1145" y="2801"/>
                    </a:lnTo>
                    <a:lnTo>
                      <a:pt x="1291" y="2801"/>
                    </a:lnTo>
                    <a:lnTo>
                      <a:pt x="1413" y="2752"/>
                    </a:lnTo>
                    <a:lnTo>
                      <a:pt x="1486" y="2704"/>
                    </a:lnTo>
                    <a:lnTo>
                      <a:pt x="1510" y="2655"/>
                    </a:lnTo>
                    <a:lnTo>
                      <a:pt x="1535" y="2631"/>
                    </a:lnTo>
                    <a:lnTo>
                      <a:pt x="1535" y="2631"/>
                    </a:lnTo>
                    <a:lnTo>
                      <a:pt x="1486" y="2460"/>
                    </a:lnTo>
                    <a:lnTo>
                      <a:pt x="1462" y="2387"/>
                    </a:lnTo>
                    <a:lnTo>
                      <a:pt x="1437" y="2338"/>
                    </a:lnTo>
                    <a:lnTo>
                      <a:pt x="1437" y="2338"/>
                    </a:lnTo>
                    <a:lnTo>
                      <a:pt x="1389" y="2290"/>
                    </a:lnTo>
                    <a:lnTo>
                      <a:pt x="1389" y="2241"/>
                    </a:lnTo>
                    <a:lnTo>
                      <a:pt x="1389" y="2192"/>
                    </a:lnTo>
                    <a:lnTo>
                      <a:pt x="1437" y="2144"/>
                    </a:lnTo>
                    <a:lnTo>
                      <a:pt x="1437" y="2144"/>
                    </a:lnTo>
                    <a:lnTo>
                      <a:pt x="1486" y="2119"/>
                    </a:lnTo>
                    <a:lnTo>
                      <a:pt x="1559" y="2070"/>
                    </a:lnTo>
                    <a:lnTo>
                      <a:pt x="1705" y="2046"/>
                    </a:lnTo>
                    <a:lnTo>
                      <a:pt x="1705" y="2046"/>
                    </a:lnTo>
                    <a:lnTo>
                      <a:pt x="1803" y="2046"/>
                    </a:lnTo>
                    <a:lnTo>
                      <a:pt x="1900" y="1997"/>
                    </a:lnTo>
                    <a:lnTo>
                      <a:pt x="1997" y="1924"/>
                    </a:lnTo>
                    <a:lnTo>
                      <a:pt x="2095" y="1851"/>
                    </a:lnTo>
                    <a:lnTo>
                      <a:pt x="2095" y="1851"/>
                    </a:lnTo>
                    <a:lnTo>
                      <a:pt x="2168" y="1778"/>
                    </a:lnTo>
                    <a:lnTo>
                      <a:pt x="2241" y="1681"/>
                    </a:lnTo>
                    <a:lnTo>
                      <a:pt x="2265" y="1559"/>
                    </a:lnTo>
                    <a:lnTo>
                      <a:pt x="2290" y="1486"/>
                    </a:lnTo>
                    <a:lnTo>
                      <a:pt x="2290" y="1486"/>
                    </a:lnTo>
                    <a:lnTo>
                      <a:pt x="2265" y="1315"/>
                    </a:lnTo>
                    <a:lnTo>
                      <a:pt x="2217" y="1242"/>
                    </a:lnTo>
                    <a:lnTo>
                      <a:pt x="2192" y="1194"/>
                    </a:lnTo>
                    <a:lnTo>
                      <a:pt x="2192" y="1194"/>
                    </a:lnTo>
                    <a:lnTo>
                      <a:pt x="2192" y="1169"/>
                    </a:lnTo>
                    <a:lnTo>
                      <a:pt x="2192" y="1121"/>
                    </a:lnTo>
                    <a:lnTo>
                      <a:pt x="2265" y="999"/>
                    </a:lnTo>
                    <a:lnTo>
                      <a:pt x="2387" y="828"/>
                    </a:lnTo>
                    <a:lnTo>
                      <a:pt x="2582" y="634"/>
                    </a:lnTo>
                    <a:lnTo>
                      <a:pt x="2582" y="634"/>
                    </a:lnTo>
                    <a:lnTo>
                      <a:pt x="2679" y="536"/>
                    </a:lnTo>
                    <a:lnTo>
                      <a:pt x="2826" y="439"/>
                    </a:lnTo>
                    <a:lnTo>
                      <a:pt x="2972" y="366"/>
                    </a:lnTo>
                    <a:lnTo>
                      <a:pt x="3142" y="293"/>
                    </a:lnTo>
                    <a:lnTo>
                      <a:pt x="3483" y="195"/>
                    </a:lnTo>
                    <a:lnTo>
                      <a:pt x="3654" y="171"/>
                    </a:lnTo>
                    <a:lnTo>
                      <a:pt x="3800" y="146"/>
                    </a:lnTo>
                    <a:lnTo>
                      <a:pt x="3800" y="146"/>
                    </a:lnTo>
                    <a:lnTo>
                      <a:pt x="4116" y="171"/>
                    </a:lnTo>
                    <a:lnTo>
                      <a:pt x="4360" y="171"/>
                    </a:lnTo>
                    <a:lnTo>
                      <a:pt x="4555" y="220"/>
                    </a:lnTo>
                    <a:lnTo>
                      <a:pt x="4652" y="244"/>
                    </a:lnTo>
                    <a:lnTo>
                      <a:pt x="4652" y="244"/>
                    </a:lnTo>
                    <a:lnTo>
                      <a:pt x="4701" y="268"/>
                    </a:lnTo>
                    <a:lnTo>
                      <a:pt x="4750" y="293"/>
                    </a:lnTo>
                    <a:lnTo>
                      <a:pt x="4798" y="268"/>
                    </a:lnTo>
                    <a:lnTo>
                      <a:pt x="4847" y="244"/>
                    </a:lnTo>
                    <a:lnTo>
                      <a:pt x="4847" y="244"/>
                    </a:lnTo>
                    <a:lnTo>
                      <a:pt x="5018" y="195"/>
                    </a:lnTo>
                    <a:lnTo>
                      <a:pt x="5407" y="122"/>
                    </a:lnTo>
                    <a:lnTo>
                      <a:pt x="5821" y="25"/>
                    </a:lnTo>
                    <a:lnTo>
                      <a:pt x="6138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sp>
          <p:nvSpPr>
            <p:cNvPr id="45" name="Shape 170"/>
            <p:cNvSpPr/>
            <p:nvPr/>
          </p:nvSpPr>
          <p:spPr>
            <a:xfrm rot="1902146">
              <a:off x="9880741" y="1541895"/>
              <a:ext cx="216956" cy="207157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" name="Shape 171"/>
            <p:cNvSpPr/>
            <p:nvPr/>
          </p:nvSpPr>
          <p:spPr>
            <a:xfrm rot="-1130564">
              <a:off x="5817856" y="1676665"/>
              <a:ext cx="216949" cy="20715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" name="Shape 172"/>
            <p:cNvSpPr/>
            <p:nvPr/>
          </p:nvSpPr>
          <p:spPr>
            <a:xfrm>
              <a:off x="9103129" y="3747237"/>
              <a:ext cx="131328" cy="125396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" name="Shape 173"/>
            <p:cNvSpPr/>
            <p:nvPr/>
          </p:nvSpPr>
          <p:spPr>
            <a:xfrm rot="-9946640">
              <a:off x="10341633" y="1013404"/>
              <a:ext cx="131327" cy="125395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" name="Shape 174"/>
            <p:cNvSpPr/>
            <p:nvPr/>
          </p:nvSpPr>
          <p:spPr>
            <a:xfrm rot="3967602">
              <a:off x="5686502" y="2019865"/>
              <a:ext cx="131340" cy="125408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" name="Shape 175"/>
            <p:cNvSpPr/>
            <p:nvPr/>
          </p:nvSpPr>
          <p:spPr>
            <a:xfrm rot="715072">
              <a:off x="6718376" y="1793925"/>
              <a:ext cx="1916345" cy="349684"/>
            </a:xfrm>
            <a:custGeom>
              <a:avLst/>
              <a:gdLst/>
              <a:ahLst/>
              <a:cxnLst/>
              <a:rect l="0" t="0" r="0" b="0"/>
              <a:pathLst>
                <a:path w="57493" h="10491" extrusionOk="0">
                  <a:moveTo>
                    <a:pt x="0" y="10491"/>
                  </a:moveTo>
                  <a:cubicBezTo>
                    <a:pt x="4699" y="8765"/>
                    <a:pt x="18613" y="1055"/>
                    <a:pt x="28196" y="138"/>
                  </a:cubicBezTo>
                  <a:cubicBezTo>
                    <a:pt x="37778" y="-779"/>
                    <a:pt x="52610" y="4176"/>
                    <a:pt x="57493" y="4984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lg" len="lg"/>
              <a:tailEnd type="none" w="lg" len="lg"/>
            </a:ln>
          </p:spPr>
        </p:sp>
      </p:grpSp>
    </p:spTree>
    <p:extLst>
      <p:ext uri="{BB962C8B-B14F-4D97-AF65-F5344CB8AC3E}">
        <p14:creationId xmlns:p14="http://schemas.microsoft.com/office/powerpoint/2010/main" val="180255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BE" dirty="0" err="1" smtClean="0"/>
              <a:t>Task</a:t>
            </a:r>
            <a:r>
              <a:rPr lang="fr-BE" dirty="0" smtClean="0"/>
              <a:t> 3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Read and </a:t>
            </a:r>
            <a:r>
              <a:rPr lang="fr-BE" dirty="0" err="1" smtClean="0"/>
              <a:t>write</a:t>
            </a:r>
            <a:r>
              <a:rPr lang="fr-BE" dirty="0" smtClean="0"/>
              <a:t> information </a:t>
            </a:r>
            <a:r>
              <a:rPr lang="fr-BE" dirty="0" err="1" smtClean="0"/>
              <a:t>from</a:t>
            </a:r>
            <a:r>
              <a:rPr lang="fr-BE" dirty="0" smtClean="0"/>
              <a:t> a RFID tag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95038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06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ctrTitle" idx="4294967295"/>
          </p:nvPr>
        </p:nvSpPr>
        <p:spPr>
          <a:xfrm>
            <a:off x="462924" y="2655800"/>
            <a:ext cx="11063784" cy="15464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9600" dirty="0" smtClean="0"/>
              <a:t>SCALA</a:t>
            </a:r>
            <a:endParaRPr lang="en" sz="9600" dirty="0"/>
          </a:p>
        </p:txBody>
      </p:sp>
      <p:sp>
        <p:nvSpPr>
          <p:cNvPr id="151" name="Shape 151"/>
          <p:cNvSpPr/>
          <p:nvPr/>
        </p:nvSpPr>
        <p:spPr>
          <a:xfrm rot="9835936">
            <a:off x="8774369" y="3458347"/>
            <a:ext cx="216969" cy="20717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52" name="Shape 152"/>
          <p:cNvGrpSpPr/>
          <p:nvPr/>
        </p:nvGrpSpPr>
        <p:grpSpPr>
          <a:xfrm>
            <a:off x="6666917" y="1451565"/>
            <a:ext cx="216912" cy="217225"/>
            <a:chOff x="5294400" y="974850"/>
            <a:chExt cx="416500" cy="417100"/>
          </a:xfrm>
        </p:grpSpPr>
        <p:sp>
          <p:nvSpPr>
            <p:cNvPr id="153" name="Shape 153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" name="Shape 154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55" name="Shape 155"/>
          <p:cNvGrpSpPr/>
          <p:nvPr/>
        </p:nvGrpSpPr>
        <p:grpSpPr>
          <a:xfrm>
            <a:off x="9425293" y="2287043"/>
            <a:ext cx="1682984" cy="1683196"/>
            <a:chOff x="6643075" y="3664250"/>
            <a:chExt cx="407950" cy="407975"/>
          </a:xfrm>
        </p:grpSpPr>
        <p:sp>
          <p:nvSpPr>
            <p:cNvPr id="156" name="Shape 156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" name="Shape 15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58" name="Shape 158"/>
          <p:cNvGrpSpPr/>
          <p:nvPr/>
        </p:nvGrpSpPr>
        <p:grpSpPr>
          <a:xfrm rot="4171020">
            <a:off x="8751167" y="2069057"/>
            <a:ext cx="606059" cy="606025"/>
            <a:chOff x="576250" y="4319400"/>
            <a:chExt cx="442075" cy="442050"/>
          </a:xfrm>
        </p:grpSpPr>
        <p:sp>
          <p:nvSpPr>
            <p:cNvPr id="159" name="Shape 15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" name="Shape 160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" name="Shape 16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63" name="Shape 163"/>
          <p:cNvGrpSpPr/>
          <p:nvPr/>
        </p:nvGrpSpPr>
        <p:grpSpPr>
          <a:xfrm>
            <a:off x="6160663" y="1717544"/>
            <a:ext cx="478499" cy="478499"/>
            <a:chOff x="5941025" y="3634400"/>
            <a:chExt cx="467650" cy="467650"/>
          </a:xfrm>
        </p:grpSpPr>
        <p:sp>
          <p:nvSpPr>
            <p:cNvPr id="164" name="Shape 164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5" name="Shape 165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" name="Shape 166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" name="Shape 167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" name="Shape 168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" name="Shape 169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70" name="Shape 170"/>
          <p:cNvSpPr/>
          <p:nvPr/>
        </p:nvSpPr>
        <p:spPr>
          <a:xfrm rot="1902146">
            <a:off x="9880741" y="1541895"/>
            <a:ext cx="216956" cy="207157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1" name="Shape 171"/>
          <p:cNvSpPr/>
          <p:nvPr/>
        </p:nvSpPr>
        <p:spPr>
          <a:xfrm rot="-1130564">
            <a:off x="5817856" y="1676665"/>
            <a:ext cx="216949" cy="20715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2" name="Shape 172"/>
          <p:cNvSpPr/>
          <p:nvPr/>
        </p:nvSpPr>
        <p:spPr>
          <a:xfrm>
            <a:off x="9103129" y="3747237"/>
            <a:ext cx="131328" cy="125396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3" name="Shape 173"/>
          <p:cNvSpPr/>
          <p:nvPr/>
        </p:nvSpPr>
        <p:spPr>
          <a:xfrm rot="-9946640">
            <a:off x="10341633" y="1013404"/>
            <a:ext cx="131327" cy="125395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4" name="Shape 174"/>
          <p:cNvSpPr/>
          <p:nvPr/>
        </p:nvSpPr>
        <p:spPr>
          <a:xfrm rot="3967602">
            <a:off x="5686502" y="2019865"/>
            <a:ext cx="131340" cy="12540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5" name="Shape 175"/>
          <p:cNvSpPr/>
          <p:nvPr/>
        </p:nvSpPr>
        <p:spPr>
          <a:xfrm rot="715072">
            <a:off x="6718376" y="1793925"/>
            <a:ext cx="1916345" cy="349684"/>
          </a:xfrm>
          <a:custGeom>
            <a:avLst/>
            <a:gdLst/>
            <a:ahLst/>
            <a:cxnLst/>
            <a:rect l="0" t="0" r="0" b="0"/>
            <a:pathLst>
              <a:path w="57493" h="10491" extrusionOk="0">
                <a:moveTo>
                  <a:pt x="0" y="10491"/>
                </a:moveTo>
                <a:cubicBezTo>
                  <a:pt x="4699" y="8765"/>
                  <a:pt x="18613" y="1055"/>
                  <a:pt x="28196" y="138"/>
                </a:cubicBezTo>
                <a:cubicBezTo>
                  <a:pt x="37778" y="-779"/>
                  <a:pt x="52610" y="4176"/>
                  <a:pt x="57493" y="4984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lg" len="lg"/>
            <a:tailEnd type="none" w="lg" len="lg"/>
          </a:ln>
        </p:spPr>
      </p:sp>
      <p:grpSp>
        <p:nvGrpSpPr>
          <p:cNvPr id="30" name="Shape 770"/>
          <p:cNvGrpSpPr/>
          <p:nvPr/>
        </p:nvGrpSpPr>
        <p:grpSpPr>
          <a:xfrm>
            <a:off x="555544" y="346509"/>
            <a:ext cx="839713" cy="1371035"/>
            <a:chOff x="6718575" y="2318625"/>
            <a:chExt cx="256950" cy="407375"/>
          </a:xfrm>
          <a:solidFill>
            <a:srgbClr val="FFFF00"/>
          </a:solidFill>
        </p:grpSpPr>
        <p:sp>
          <p:nvSpPr>
            <p:cNvPr id="31" name="Shape 77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" name="Shape 77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Shape 77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Shape 77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Shape 77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Shape 77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" name="Shape 77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" name="Shape 77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9171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7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/>
      <p:bldP spid="151" grpId="0" animBg="1"/>
      <p:bldP spid="170" grpId="0" animBg="1"/>
      <p:bldP spid="171" grpId="0" animBg="1"/>
      <p:bldP spid="172" grpId="0" animBg="1"/>
      <p:bldP spid="173" grpId="0" animBg="1"/>
      <p:bldP spid="17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BE" dirty="0" err="1" smtClean="0"/>
              <a:t>Task</a:t>
            </a:r>
            <a:r>
              <a:rPr lang="fr-BE" dirty="0" smtClean="0"/>
              <a:t> 1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err="1" smtClean="0"/>
              <a:t>Retrieve</a:t>
            </a:r>
            <a:r>
              <a:rPr lang="fr-BE" dirty="0" smtClean="0"/>
              <a:t> information </a:t>
            </a:r>
            <a:r>
              <a:rPr lang="fr-BE" dirty="0" err="1" smtClean="0"/>
              <a:t>read</a:t>
            </a:r>
            <a:r>
              <a:rPr lang="fr-BE" dirty="0" smtClean="0"/>
              <a:t> </a:t>
            </a:r>
            <a:r>
              <a:rPr lang="fr-BE" dirty="0" err="1" smtClean="0"/>
              <a:t>concurrently</a:t>
            </a:r>
            <a:r>
              <a:rPr lang="fr-BE" dirty="0" smtClean="0"/>
              <a:t> </a:t>
            </a:r>
            <a:r>
              <a:rPr lang="fr-BE" dirty="0" err="1" smtClean="0"/>
              <a:t>from</a:t>
            </a:r>
            <a:r>
              <a:rPr lang="fr-BE" dirty="0" smtClean="0"/>
              <a:t> multiple </a:t>
            </a:r>
            <a:r>
              <a:rPr lang="fr-BE" dirty="0" err="1" smtClean="0"/>
              <a:t>sensors</a:t>
            </a:r>
            <a:r>
              <a:rPr lang="fr-BE" dirty="0" smtClean="0"/>
              <a:t> </a:t>
            </a:r>
            <a:r>
              <a:rPr lang="fr-BE" dirty="0" err="1" smtClean="0"/>
              <a:t>connected</a:t>
            </a:r>
            <a:r>
              <a:rPr lang="fr-BE" dirty="0" smtClean="0"/>
              <a:t> to the </a:t>
            </a:r>
            <a:r>
              <a:rPr lang="fr-BE" dirty="0" err="1" smtClean="0"/>
              <a:t>Raspberry</a:t>
            </a:r>
            <a:r>
              <a:rPr lang="fr-BE" dirty="0" smtClean="0"/>
              <a:t> PI or </a:t>
            </a:r>
            <a:r>
              <a:rPr lang="fr-BE" dirty="0" err="1" smtClean="0"/>
              <a:t>Zolertia</a:t>
            </a:r>
            <a:r>
              <a:rPr lang="fr-BE" dirty="0" smtClean="0"/>
              <a:t> Z1 </a:t>
            </a:r>
            <a:r>
              <a:rPr lang="fr-BE" dirty="0" err="1" smtClean="0"/>
              <a:t>motes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27766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06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ctrTitle" idx="4294967295"/>
          </p:nvPr>
        </p:nvSpPr>
        <p:spPr>
          <a:xfrm>
            <a:off x="11575" y="2442451"/>
            <a:ext cx="8335910" cy="1973099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9600" dirty="0" smtClean="0"/>
              <a:t>Rappel</a:t>
            </a:r>
            <a:endParaRPr lang="en" sz="9600" dirty="0"/>
          </a:p>
        </p:txBody>
      </p:sp>
      <p:grpSp>
        <p:nvGrpSpPr>
          <p:cNvPr id="2" name="Groupe 1"/>
          <p:cNvGrpSpPr/>
          <p:nvPr/>
        </p:nvGrpSpPr>
        <p:grpSpPr>
          <a:xfrm>
            <a:off x="5689468" y="1013404"/>
            <a:ext cx="5418809" cy="2956835"/>
            <a:chOff x="5689468" y="1013404"/>
            <a:chExt cx="5418809" cy="2956835"/>
          </a:xfrm>
        </p:grpSpPr>
        <p:sp>
          <p:nvSpPr>
            <p:cNvPr id="151" name="Shape 151"/>
            <p:cNvSpPr/>
            <p:nvPr/>
          </p:nvSpPr>
          <p:spPr>
            <a:xfrm rot="9835936">
              <a:off x="8774369" y="3458347"/>
              <a:ext cx="216969" cy="20717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152" name="Shape 152"/>
            <p:cNvGrpSpPr/>
            <p:nvPr/>
          </p:nvGrpSpPr>
          <p:grpSpPr>
            <a:xfrm>
              <a:off x="6666917" y="1451565"/>
              <a:ext cx="216912" cy="217225"/>
              <a:chOff x="5294400" y="974850"/>
              <a:chExt cx="416500" cy="417100"/>
            </a:xfrm>
          </p:grpSpPr>
          <p:sp>
            <p:nvSpPr>
              <p:cNvPr id="153" name="Shape 153"/>
              <p:cNvSpPr/>
              <p:nvPr/>
            </p:nvSpPr>
            <p:spPr>
              <a:xfrm>
                <a:off x="5325450" y="997975"/>
                <a:ext cx="151650" cy="154700"/>
              </a:xfrm>
              <a:custGeom>
                <a:avLst/>
                <a:gdLst/>
                <a:ahLst/>
                <a:cxnLst/>
                <a:rect l="0" t="0" r="0" b="0"/>
                <a:pathLst>
                  <a:path w="6066" h="6188" fill="none" extrusionOk="0">
                    <a:moveTo>
                      <a:pt x="2680" y="74"/>
                    </a:moveTo>
                    <a:lnTo>
                      <a:pt x="2680" y="74"/>
                    </a:lnTo>
                    <a:lnTo>
                      <a:pt x="2607" y="1"/>
                    </a:lnTo>
                    <a:lnTo>
                      <a:pt x="2534" y="1"/>
                    </a:lnTo>
                    <a:lnTo>
                      <a:pt x="2461" y="25"/>
                    </a:lnTo>
                    <a:lnTo>
                      <a:pt x="2436" y="147"/>
                    </a:lnTo>
                    <a:lnTo>
                      <a:pt x="2095" y="1803"/>
                    </a:lnTo>
                    <a:lnTo>
                      <a:pt x="2095" y="1803"/>
                    </a:lnTo>
                    <a:lnTo>
                      <a:pt x="2047" y="1925"/>
                    </a:lnTo>
                    <a:lnTo>
                      <a:pt x="1974" y="2047"/>
                    </a:lnTo>
                    <a:lnTo>
                      <a:pt x="1852" y="2169"/>
                    </a:lnTo>
                    <a:lnTo>
                      <a:pt x="1730" y="2217"/>
                    </a:lnTo>
                    <a:lnTo>
                      <a:pt x="123" y="2753"/>
                    </a:lnTo>
                    <a:lnTo>
                      <a:pt x="123" y="2753"/>
                    </a:lnTo>
                    <a:lnTo>
                      <a:pt x="25" y="2826"/>
                    </a:lnTo>
                    <a:lnTo>
                      <a:pt x="1" y="2875"/>
                    </a:lnTo>
                    <a:lnTo>
                      <a:pt x="25" y="2948"/>
                    </a:lnTo>
                    <a:lnTo>
                      <a:pt x="98" y="3021"/>
                    </a:lnTo>
                    <a:lnTo>
                      <a:pt x="1584" y="3849"/>
                    </a:lnTo>
                    <a:lnTo>
                      <a:pt x="1584" y="3849"/>
                    </a:lnTo>
                    <a:lnTo>
                      <a:pt x="1706" y="3922"/>
                    </a:lnTo>
                    <a:lnTo>
                      <a:pt x="1803" y="4044"/>
                    </a:lnTo>
                    <a:lnTo>
                      <a:pt x="1852" y="4190"/>
                    </a:lnTo>
                    <a:lnTo>
                      <a:pt x="1876" y="4312"/>
                    </a:lnTo>
                    <a:lnTo>
                      <a:pt x="1901" y="6017"/>
                    </a:lnTo>
                    <a:lnTo>
                      <a:pt x="1901" y="6017"/>
                    </a:lnTo>
                    <a:lnTo>
                      <a:pt x="1925" y="6114"/>
                    </a:lnTo>
                    <a:lnTo>
                      <a:pt x="1974" y="6187"/>
                    </a:lnTo>
                    <a:lnTo>
                      <a:pt x="2047" y="6187"/>
                    </a:lnTo>
                    <a:lnTo>
                      <a:pt x="2120" y="6114"/>
                    </a:lnTo>
                    <a:lnTo>
                      <a:pt x="3362" y="4969"/>
                    </a:lnTo>
                    <a:lnTo>
                      <a:pt x="3362" y="4969"/>
                    </a:lnTo>
                    <a:lnTo>
                      <a:pt x="3484" y="4872"/>
                    </a:lnTo>
                    <a:lnTo>
                      <a:pt x="3630" y="4823"/>
                    </a:lnTo>
                    <a:lnTo>
                      <a:pt x="3776" y="4823"/>
                    </a:lnTo>
                    <a:lnTo>
                      <a:pt x="3922" y="4848"/>
                    </a:lnTo>
                    <a:lnTo>
                      <a:pt x="5530" y="5335"/>
                    </a:lnTo>
                    <a:lnTo>
                      <a:pt x="5530" y="5335"/>
                    </a:lnTo>
                    <a:lnTo>
                      <a:pt x="5651" y="5359"/>
                    </a:lnTo>
                    <a:lnTo>
                      <a:pt x="5700" y="5335"/>
                    </a:lnTo>
                    <a:lnTo>
                      <a:pt x="5724" y="5262"/>
                    </a:lnTo>
                    <a:lnTo>
                      <a:pt x="5700" y="5164"/>
                    </a:lnTo>
                    <a:lnTo>
                      <a:pt x="4994" y="3606"/>
                    </a:lnTo>
                    <a:lnTo>
                      <a:pt x="4994" y="3606"/>
                    </a:lnTo>
                    <a:lnTo>
                      <a:pt x="4945" y="3484"/>
                    </a:lnTo>
                    <a:lnTo>
                      <a:pt x="4945" y="3338"/>
                    </a:lnTo>
                    <a:lnTo>
                      <a:pt x="4969" y="3191"/>
                    </a:lnTo>
                    <a:lnTo>
                      <a:pt x="5042" y="3070"/>
                    </a:lnTo>
                    <a:lnTo>
                      <a:pt x="6017" y="1681"/>
                    </a:lnTo>
                    <a:lnTo>
                      <a:pt x="6017" y="1681"/>
                    </a:lnTo>
                    <a:lnTo>
                      <a:pt x="6065" y="1584"/>
                    </a:lnTo>
                    <a:lnTo>
                      <a:pt x="6065" y="1511"/>
                    </a:lnTo>
                    <a:lnTo>
                      <a:pt x="5992" y="1462"/>
                    </a:lnTo>
                    <a:lnTo>
                      <a:pt x="5895" y="1462"/>
                    </a:lnTo>
                    <a:lnTo>
                      <a:pt x="4190" y="1657"/>
                    </a:lnTo>
                    <a:lnTo>
                      <a:pt x="4190" y="1657"/>
                    </a:lnTo>
                    <a:lnTo>
                      <a:pt x="4068" y="1657"/>
                    </a:lnTo>
                    <a:lnTo>
                      <a:pt x="3922" y="1608"/>
                    </a:lnTo>
                    <a:lnTo>
                      <a:pt x="3800" y="1535"/>
                    </a:lnTo>
                    <a:lnTo>
                      <a:pt x="3703" y="1438"/>
                    </a:lnTo>
                    <a:lnTo>
                      <a:pt x="2680" y="74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54" name="Shape 154"/>
              <p:cNvSpPr/>
              <p:nvPr/>
            </p:nvSpPr>
            <p:spPr>
              <a:xfrm>
                <a:off x="5294400" y="974850"/>
                <a:ext cx="416500" cy="417100"/>
              </a:xfrm>
              <a:custGeom>
                <a:avLst/>
                <a:gdLst/>
                <a:ahLst/>
                <a:cxnLst/>
                <a:rect l="0" t="0" r="0" b="0"/>
                <a:pathLst>
                  <a:path w="16660" h="16684" fill="none" extrusionOk="0">
                    <a:moveTo>
                      <a:pt x="4872" y="12202"/>
                    </a:moveTo>
                    <a:lnTo>
                      <a:pt x="4872" y="12202"/>
                    </a:lnTo>
                    <a:lnTo>
                      <a:pt x="5261" y="12178"/>
                    </a:lnTo>
                    <a:lnTo>
                      <a:pt x="5627" y="12154"/>
                    </a:lnTo>
                    <a:lnTo>
                      <a:pt x="5992" y="12105"/>
                    </a:lnTo>
                    <a:lnTo>
                      <a:pt x="6357" y="12032"/>
                    </a:lnTo>
                    <a:lnTo>
                      <a:pt x="6698" y="11959"/>
                    </a:lnTo>
                    <a:lnTo>
                      <a:pt x="7039" y="11861"/>
                    </a:lnTo>
                    <a:lnTo>
                      <a:pt x="7380" y="11740"/>
                    </a:lnTo>
                    <a:lnTo>
                      <a:pt x="7721" y="11618"/>
                    </a:lnTo>
                    <a:lnTo>
                      <a:pt x="8038" y="11472"/>
                    </a:lnTo>
                    <a:lnTo>
                      <a:pt x="8355" y="11301"/>
                    </a:lnTo>
                    <a:lnTo>
                      <a:pt x="8671" y="11131"/>
                    </a:lnTo>
                    <a:lnTo>
                      <a:pt x="8963" y="10936"/>
                    </a:lnTo>
                    <a:lnTo>
                      <a:pt x="9256" y="10741"/>
                    </a:lnTo>
                    <a:lnTo>
                      <a:pt x="9524" y="10522"/>
                    </a:lnTo>
                    <a:lnTo>
                      <a:pt x="9792" y="10303"/>
                    </a:lnTo>
                    <a:lnTo>
                      <a:pt x="10035" y="10059"/>
                    </a:lnTo>
                    <a:lnTo>
                      <a:pt x="10279" y="9791"/>
                    </a:lnTo>
                    <a:lnTo>
                      <a:pt x="10522" y="9523"/>
                    </a:lnTo>
                    <a:lnTo>
                      <a:pt x="10741" y="9255"/>
                    </a:lnTo>
                    <a:lnTo>
                      <a:pt x="10936" y="8963"/>
                    </a:lnTo>
                    <a:lnTo>
                      <a:pt x="11131" y="8671"/>
                    </a:lnTo>
                    <a:lnTo>
                      <a:pt x="11302" y="8379"/>
                    </a:lnTo>
                    <a:lnTo>
                      <a:pt x="11472" y="8062"/>
                    </a:lnTo>
                    <a:lnTo>
                      <a:pt x="11618" y="7721"/>
                    </a:lnTo>
                    <a:lnTo>
                      <a:pt x="11740" y="7404"/>
                    </a:lnTo>
                    <a:lnTo>
                      <a:pt x="11862" y="7063"/>
                    </a:lnTo>
                    <a:lnTo>
                      <a:pt x="11959" y="6722"/>
                    </a:lnTo>
                    <a:lnTo>
                      <a:pt x="12032" y="6357"/>
                    </a:lnTo>
                    <a:lnTo>
                      <a:pt x="12105" y="5992"/>
                    </a:lnTo>
                    <a:lnTo>
                      <a:pt x="12154" y="5626"/>
                    </a:lnTo>
                    <a:lnTo>
                      <a:pt x="12178" y="5261"/>
                    </a:lnTo>
                    <a:lnTo>
                      <a:pt x="12178" y="4896"/>
                    </a:lnTo>
                    <a:lnTo>
                      <a:pt x="12178" y="4896"/>
                    </a:lnTo>
                    <a:lnTo>
                      <a:pt x="12178" y="4531"/>
                    </a:lnTo>
                    <a:lnTo>
                      <a:pt x="12154" y="4190"/>
                    </a:lnTo>
                    <a:lnTo>
                      <a:pt x="12105" y="3849"/>
                    </a:lnTo>
                    <a:lnTo>
                      <a:pt x="12057" y="3508"/>
                    </a:lnTo>
                    <a:lnTo>
                      <a:pt x="11983" y="3191"/>
                    </a:lnTo>
                    <a:lnTo>
                      <a:pt x="11886" y="2850"/>
                    </a:lnTo>
                    <a:lnTo>
                      <a:pt x="11789" y="2533"/>
                    </a:lnTo>
                    <a:lnTo>
                      <a:pt x="11691" y="2217"/>
                    </a:lnTo>
                    <a:lnTo>
                      <a:pt x="11545" y="1925"/>
                    </a:lnTo>
                    <a:lnTo>
                      <a:pt x="11423" y="1632"/>
                    </a:lnTo>
                    <a:lnTo>
                      <a:pt x="11253" y="1340"/>
                    </a:lnTo>
                    <a:lnTo>
                      <a:pt x="11107" y="1048"/>
                    </a:lnTo>
                    <a:lnTo>
                      <a:pt x="10912" y="780"/>
                    </a:lnTo>
                    <a:lnTo>
                      <a:pt x="10717" y="512"/>
                    </a:lnTo>
                    <a:lnTo>
                      <a:pt x="10303" y="0"/>
                    </a:lnTo>
                    <a:lnTo>
                      <a:pt x="10303" y="0"/>
                    </a:lnTo>
                    <a:lnTo>
                      <a:pt x="10644" y="98"/>
                    </a:lnTo>
                    <a:lnTo>
                      <a:pt x="10985" y="220"/>
                    </a:lnTo>
                    <a:lnTo>
                      <a:pt x="11642" y="463"/>
                    </a:lnTo>
                    <a:lnTo>
                      <a:pt x="12251" y="780"/>
                    </a:lnTo>
                    <a:lnTo>
                      <a:pt x="12836" y="1121"/>
                    </a:lnTo>
                    <a:lnTo>
                      <a:pt x="13396" y="1535"/>
                    </a:lnTo>
                    <a:lnTo>
                      <a:pt x="13932" y="1973"/>
                    </a:lnTo>
                    <a:lnTo>
                      <a:pt x="14419" y="2460"/>
                    </a:lnTo>
                    <a:lnTo>
                      <a:pt x="14857" y="2972"/>
                    </a:lnTo>
                    <a:lnTo>
                      <a:pt x="15271" y="3532"/>
                    </a:lnTo>
                    <a:lnTo>
                      <a:pt x="15612" y="4116"/>
                    </a:lnTo>
                    <a:lnTo>
                      <a:pt x="15929" y="4750"/>
                    </a:lnTo>
                    <a:lnTo>
                      <a:pt x="16197" y="5383"/>
                    </a:lnTo>
                    <a:lnTo>
                      <a:pt x="16294" y="5724"/>
                    </a:lnTo>
                    <a:lnTo>
                      <a:pt x="16392" y="6065"/>
                    </a:lnTo>
                    <a:lnTo>
                      <a:pt x="16465" y="6406"/>
                    </a:lnTo>
                    <a:lnTo>
                      <a:pt x="16538" y="6771"/>
                    </a:lnTo>
                    <a:lnTo>
                      <a:pt x="16587" y="7112"/>
                    </a:lnTo>
                    <a:lnTo>
                      <a:pt x="16635" y="7477"/>
                    </a:lnTo>
                    <a:lnTo>
                      <a:pt x="16660" y="7843"/>
                    </a:lnTo>
                    <a:lnTo>
                      <a:pt x="16660" y="8208"/>
                    </a:lnTo>
                    <a:lnTo>
                      <a:pt x="16660" y="8208"/>
                    </a:lnTo>
                    <a:lnTo>
                      <a:pt x="16660" y="8647"/>
                    </a:lnTo>
                    <a:lnTo>
                      <a:pt x="16611" y="9061"/>
                    </a:lnTo>
                    <a:lnTo>
                      <a:pt x="16562" y="9499"/>
                    </a:lnTo>
                    <a:lnTo>
                      <a:pt x="16489" y="9913"/>
                    </a:lnTo>
                    <a:lnTo>
                      <a:pt x="16392" y="10327"/>
                    </a:lnTo>
                    <a:lnTo>
                      <a:pt x="16294" y="10717"/>
                    </a:lnTo>
                    <a:lnTo>
                      <a:pt x="16148" y="11131"/>
                    </a:lnTo>
                    <a:lnTo>
                      <a:pt x="16002" y="11496"/>
                    </a:lnTo>
                    <a:lnTo>
                      <a:pt x="15832" y="11886"/>
                    </a:lnTo>
                    <a:lnTo>
                      <a:pt x="15637" y="12251"/>
                    </a:lnTo>
                    <a:lnTo>
                      <a:pt x="15442" y="12592"/>
                    </a:lnTo>
                    <a:lnTo>
                      <a:pt x="15223" y="12933"/>
                    </a:lnTo>
                    <a:lnTo>
                      <a:pt x="14979" y="13274"/>
                    </a:lnTo>
                    <a:lnTo>
                      <a:pt x="14736" y="13591"/>
                    </a:lnTo>
                    <a:lnTo>
                      <a:pt x="14468" y="13907"/>
                    </a:lnTo>
                    <a:lnTo>
                      <a:pt x="14175" y="14199"/>
                    </a:lnTo>
                    <a:lnTo>
                      <a:pt x="13883" y="14467"/>
                    </a:lnTo>
                    <a:lnTo>
                      <a:pt x="13591" y="14735"/>
                    </a:lnTo>
                    <a:lnTo>
                      <a:pt x="13274" y="15003"/>
                    </a:lnTo>
                    <a:lnTo>
                      <a:pt x="12933" y="15222"/>
                    </a:lnTo>
                    <a:lnTo>
                      <a:pt x="12592" y="15442"/>
                    </a:lnTo>
                    <a:lnTo>
                      <a:pt x="12227" y="15661"/>
                    </a:lnTo>
                    <a:lnTo>
                      <a:pt x="11862" y="15831"/>
                    </a:lnTo>
                    <a:lnTo>
                      <a:pt x="11496" y="16002"/>
                    </a:lnTo>
                    <a:lnTo>
                      <a:pt x="11107" y="16172"/>
                    </a:lnTo>
                    <a:lnTo>
                      <a:pt x="10717" y="16294"/>
                    </a:lnTo>
                    <a:lnTo>
                      <a:pt x="10303" y="16416"/>
                    </a:lnTo>
                    <a:lnTo>
                      <a:pt x="9913" y="16513"/>
                    </a:lnTo>
                    <a:lnTo>
                      <a:pt x="9475" y="16586"/>
                    </a:lnTo>
                    <a:lnTo>
                      <a:pt x="9061" y="16635"/>
                    </a:lnTo>
                    <a:lnTo>
                      <a:pt x="8622" y="16659"/>
                    </a:lnTo>
                    <a:lnTo>
                      <a:pt x="8208" y="16684"/>
                    </a:lnTo>
                    <a:lnTo>
                      <a:pt x="8208" y="16684"/>
                    </a:lnTo>
                    <a:lnTo>
                      <a:pt x="7819" y="16659"/>
                    </a:lnTo>
                    <a:lnTo>
                      <a:pt x="7453" y="16635"/>
                    </a:lnTo>
                    <a:lnTo>
                      <a:pt x="7112" y="16611"/>
                    </a:lnTo>
                    <a:lnTo>
                      <a:pt x="6747" y="16562"/>
                    </a:lnTo>
                    <a:lnTo>
                      <a:pt x="6406" y="16489"/>
                    </a:lnTo>
                    <a:lnTo>
                      <a:pt x="6065" y="16391"/>
                    </a:lnTo>
                    <a:lnTo>
                      <a:pt x="5724" y="16294"/>
                    </a:lnTo>
                    <a:lnTo>
                      <a:pt x="5383" y="16197"/>
                    </a:lnTo>
                    <a:lnTo>
                      <a:pt x="4726" y="15929"/>
                    </a:lnTo>
                    <a:lnTo>
                      <a:pt x="4117" y="15636"/>
                    </a:lnTo>
                    <a:lnTo>
                      <a:pt x="3532" y="15271"/>
                    </a:lnTo>
                    <a:lnTo>
                      <a:pt x="2972" y="14857"/>
                    </a:lnTo>
                    <a:lnTo>
                      <a:pt x="2436" y="14419"/>
                    </a:lnTo>
                    <a:lnTo>
                      <a:pt x="1974" y="13932"/>
                    </a:lnTo>
                    <a:lnTo>
                      <a:pt x="1511" y="13420"/>
                    </a:lnTo>
                    <a:lnTo>
                      <a:pt x="1121" y="12860"/>
                    </a:lnTo>
                    <a:lnTo>
                      <a:pt x="756" y="12275"/>
                    </a:lnTo>
                    <a:lnTo>
                      <a:pt x="464" y="11642"/>
                    </a:lnTo>
                    <a:lnTo>
                      <a:pt x="196" y="10985"/>
                    </a:lnTo>
                    <a:lnTo>
                      <a:pt x="98" y="10668"/>
                    </a:lnTo>
                    <a:lnTo>
                      <a:pt x="1" y="10327"/>
                    </a:lnTo>
                    <a:lnTo>
                      <a:pt x="1" y="10327"/>
                    </a:lnTo>
                    <a:lnTo>
                      <a:pt x="488" y="10741"/>
                    </a:lnTo>
                    <a:lnTo>
                      <a:pt x="756" y="10936"/>
                    </a:lnTo>
                    <a:lnTo>
                      <a:pt x="1048" y="11106"/>
                    </a:lnTo>
                    <a:lnTo>
                      <a:pt x="1316" y="11277"/>
                    </a:lnTo>
                    <a:lnTo>
                      <a:pt x="1608" y="11423"/>
                    </a:lnTo>
                    <a:lnTo>
                      <a:pt x="1901" y="11569"/>
                    </a:lnTo>
                    <a:lnTo>
                      <a:pt x="2217" y="11691"/>
                    </a:lnTo>
                    <a:lnTo>
                      <a:pt x="2534" y="11813"/>
                    </a:lnTo>
                    <a:lnTo>
                      <a:pt x="2850" y="11910"/>
                    </a:lnTo>
                    <a:lnTo>
                      <a:pt x="3167" y="11983"/>
                    </a:lnTo>
                    <a:lnTo>
                      <a:pt x="3508" y="12056"/>
                    </a:lnTo>
                    <a:lnTo>
                      <a:pt x="3849" y="12129"/>
                    </a:lnTo>
                    <a:lnTo>
                      <a:pt x="4190" y="12154"/>
                    </a:lnTo>
                    <a:lnTo>
                      <a:pt x="4531" y="12178"/>
                    </a:lnTo>
                    <a:lnTo>
                      <a:pt x="4872" y="12202"/>
                    </a:lnTo>
                    <a:lnTo>
                      <a:pt x="4872" y="12202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155" name="Shape 155"/>
            <p:cNvGrpSpPr/>
            <p:nvPr/>
          </p:nvGrpSpPr>
          <p:grpSpPr>
            <a:xfrm>
              <a:off x="9425293" y="2287043"/>
              <a:ext cx="1682984" cy="1683196"/>
              <a:chOff x="6643075" y="3664250"/>
              <a:chExt cx="407950" cy="407975"/>
            </a:xfrm>
          </p:grpSpPr>
          <p:sp>
            <p:nvSpPr>
              <p:cNvPr id="156" name="Shape 156"/>
              <p:cNvSpPr/>
              <p:nvPr/>
            </p:nvSpPr>
            <p:spPr>
              <a:xfrm>
                <a:off x="6794075" y="3815250"/>
                <a:ext cx="211300" cy="211300"/>
              </a:xfrm>
              <a:custGeom>
                <a:avLst/>
                <a:gdLst/>
                <a:ahLst/>
                <a:cxnLst/>
                <a:rect l="0" t="0" r="0" b="0"/>
                <a:pathLst>
                  <a:path w="8452" h="8452" fill="none" extrusionOk="0">
                    <a:moveTo>
                      <a:pt x="0" y="8135"/>
                    </a:moveTo>
                    <a:lnTo>
                      <a:pt x="0" y="8135"/>
                    </a:lnTo>
                    <a:lnTo>
                      <a:pt x="438" y="8257"/>
                    </a:lnTo>
                    <a:lnTo>
                      <a:pt x="852" y="8354"/>
                    </a:lnTo>
                    <a:lnTo>
                      <a:pt x="1291" y="8403"/>
                    </a:lnTo>
                    <a:lnTo>
                      <a:pt x="1729" y="8452"/>
                    </a:lnTo>
                    <a:lnTo>
                      <a:pt x="2168" y="8452"/>
                    </a:lnTo>
                    <a:lnTo>
                      <a:pt x="2606" y="8427"/>
                    </a:lnTo>
                    <a:lnTo>
                      <a:pt x="3020" y="8378"/>
                    </a:lnTo>
                    <a:lnTo>
                      <a:pt x="3458" y="8281"/>
                    </a:lnTo>
                    <a:lnTo>
                      <a:pt x="3872" y="8184"/>
                    </a:lnTo>
                    <a:lnTo>
                      <a:pt x="4311" y="8037"/>
                    </a:lnTo>
                    <a:lnTo>
                      <a:pt x="4701" y="7867"/>
                    </a:lnTo>
                    <a:lnTo>
                      <a:pt x="5115" y="7672"/>
                    </a:lnTo>
                    <a:lnTo>
                      <a:pt x="5504" y="7429"/>
                    </a:lnTo>
                    <a:lnTo>
                      <a:pt x="5870" y="7185"/>
                    </a:lnTo>
                    <a:lnTo>
                      <a:pt x="6235" y="6893"/>
                    </a:lnTo>
                    <a:lnTo>
                      <a:pt x="6576" y="6576"/>
                    </a:lnTo>
                    <a:lnTo>
                      <a:pt x="6576" y="6576"/>
                    </a:lnTo>
                    <a:lnTo>
                      <a:pt x="6892" y="6235"/>
                    </a:lnTo>
                    <a:lnTo>
                      <a:pt x="7185" y="5870"/>
                    </a:lnTo>
                    <a:lnTo>
                      <a:pt x="7428" y="5505"/>
                    </a:lnTo>
                    <a:lnTo>
                      <a:pt x="7672" y="5115"/>
                    </a:lnTo>
                    <a:lnTo>
                      <a:pt x="7867" y="4701"/>
                    </a:lnTo>
                    <a:lnTo>
                      <a:pt x="8037" y="4311"/>
                    </a:lnTo>
                    <a:lnTo>
                      <a:pt x="8183" y="3873"/>
                    </a:lnTo>
                    <a:lnTo>
                      <a:pt x="8281" y="3459"/>
                    </a:lnTo>
                    <a:lnTo>
                      <a:pt x="8378" y="3020"/>
                    </a:lnTo>
                    <a:lnTo>
                      <a:pt x="8427" y="2606"/>
                    </a:lnTo>
                    <a:lnTo>
                      <a:pt x="8451" y="2168"/>
                    </a:lnTo>
                    <a:lnTo>
                      <a:pt x="8451" y="1730"/>
                    </a:lnTo>
                    <a:lnTo>
                      <a:pt x="8402" y="1291"/>
                    </a:lnTo>
                    <a:lnTo>
                      <a:pt x="8354" y="853"/>
                    </a:lnTo>
                    <a:lnTo>
                      <a:pt x="8256" y="439"/>
                    </a:lnTo>
                    <a:lnTo>
                      <a:pt x="813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57" name="Shape 157"/>
              <p:cNvSpPr/>
              <p:nvPr/>
            </p:nvSpPr>
            <p:spPr>
              <a:xfrm>
                <a:off x="6643075" y="3664250"/>
                <a:ext cx="407950" cy="407975"/>
              </a:xfrm>
              <a:custGeom>
                <a:avLst/>
                <a:gdLst/>
                <a:ahLst/>
                <a:cxnLst/>
                <a:rect l="0" t="0" r="0" b="0"/>
                <a:pathLst>
                  <a:path w="16318" h="16319" fill="none" extrusionOk="0">
                    <a:moveTo>
                      <a:pt x="16074" y="244"/>
                    </a:moveTo>
                    <a:lnTo>
                      <a:pt x="16074" y="244"/>
                    </a:lnTo>
                    <a:lnTo>
                      <a:pt x="15928" y="122"/>
                    </a:lnTo>
                    <a:lnTo>
                      <a:pt x="15758" y="49"/>
                    </a:lnTo>
                    <a:lnTo>
                      <a:pt x="15538" y="0"/>
                    </a:lnTo>
                    <a:lnTo>
                      <a:pt x="15319" y="0"/>
                    </a:lnTo>
                    <a:lnTo>
                      <a:pt x="15051" y="25"/>
                    </a:lnTo>
                    <a:lnTo>
                      <a:pt x="14759" y="73"/>
                    </a:lnTo>
                    <a:lnTo>
                      <a:pt x="14442" y="171"/>
                    </a:lnTo>
                    <a:lnTo>
                      <a:pt x="14102" y="293"/>
                    </a:lnTo>
                    <a:lnTo>
                      <a:pt x="13736" y="439"/>
                    </a:lnTo>
                    <a:lnTo>
                      <a:pt x="13347" y="609"/>
                    </a:lnTo>
                    <a:lnTo>
                      <a:pt x="12957" y="828"/>
                    </a:lnTo>
                    <a:lnTo>
                      <a:pt x="12543" y="1048"/>
                    </a:lnTo>
                    <a:lnTo>
                      <a:pt x="11666" y="1608"/>
                    </a:lnTo>
                    <a:lnTo>
                      <a:pt x="10716" y="2265"/>
                    </a:lnTo>
                    <a:lnTo>
                      <a:pt x="10716" y="2265"/>
                    </a:lnTo>
                    <a:lnTo>
                      <a:pt x="10278" y="2095"/>
                    </a:lnTo>
                    <a:lnTo>
                      <a:pt x="9815" y="1949"/>
                    </a:lnTo>
                    <a:lnTo>
                      <a:pt x="9352" y="1851"/>
                    </a:lnTo>
                    <a:lnTo>
                      <a:pt x="8890" y="1778"/>
                    </a:lnTo>
                    <a:lnTo>
                      <a:pt x="8427" y="1730"/>
                    </a:lnTo>
                    <a:lnTo>
                      <a:pt x="7940" y="1730"/>
                    </a:lnTo>
                    <a:lnTo>
                      <a:pt x="7477" y="1778"/>
                    </a:lnTo>
                    <a:lnTo>
                      <a:pt x="7014" y="1827"/>
                    </a:lnTo>
                    <a:lnTo>
                      <a:pt x="6551" y="1924"/>
                    </a:lnTo>
                    <a:lnTo>
                      <a:pt x="6089" y="2070"/>
                    </a:lnTo>
                    <a:lnTo>
                      <a:pt x="5650" y="2241"/>
                    </a:lnTo>
                    <a:lnTo>
                      <a:pt x="5212" y="2436"/>
                    </a:lnTo>
                    <a:lnTo>
                      <a:pt x="4774" y="2679"/>
                    </a:lnTo>
                    <a:lnTo>
                      <a:pt x="4384" y="2972"/>
                    </a:lnTo>
                    <a:lnTo>
                      <a:pt x="3994" y="3264"/>
                    </a:lnTo>
                    <a:lnTo>
                      <a:pt x="3605" y="3605"/>
                    </a:lnTo>
                    <a:lnTo>
                      <a:pt x="3605" y="3605"/>
                    </a:lnTo>
                    <a:lnTo>
                      <a:pt x="3264" y="3995"/>
                    </a:lnTo>
                    <a:lnTo>
                      <a:pt x="2971" y="4384"/>
                    </a:lnTo>
                    <a:lnTo>
                      <a:pt x="2679" y="4774"/>
                    </a:lnTo>
                    <a:lnTo>
                      <a:pt x="2436" y="5212"/>
                    </a:lnTo>
                    <a:lnTo>
                      <a:pt x="2241" y="5651"/>
                    </a:lnTo>
                    <a:lnTo>
                      <a:pt x="2070" y="6089"/>
                    </a:lnTo>
                    <a:lnTo>
                      <a:pt x="1924" y="6552"/>
                    </a:lnTo>
                    <a:lnTo>
                      <a:pt x="1827" y="7015"/>
                    </a:lnTo>
                    <a:lnTo>
                      <a:pt x="1778" y="7477"/>
                    </a:lnTo>
                    <a:lnTo>
                      <a:pt x="1729" y="7940"/>
                    </a:lnTo>
                    <a:lnTo>
                      <a:pt x="1729" y="8427"/>
                    </a:lnTo>
                    <a:lnTo>
                      <a:pt x="1778" y="8890"/>
                    </a:lnTo>
                    <a:lnTo>
                      <a:pt x="1851" y="9353"/>
                    </a:lnTo>
                    <a:lnTo>
                      <a:pt x="1948" y="9815"/>
                    </a:lnTo>
                    <a:lnTo>
                      <a:pt x="2095" y="10278"/>
                    </a:lnTo>
                    <a:lnTo>
                      <a:pt x="2265" y="10716"/>
                    </a:lnTo>
                    <a:lnTo>
                      <a:pt x="2265" y="10716"/>
                    </a:lnTo>
                    <a:lnTo>
                      <a:pt x="1607" y="11666"/>
                    </a:lnTo>
                    <a:lnTo>
                      <a:pt x="1047" y="12543"/>
                    </a:lnTo>
                    <a:lnTo>
                      <a:pt x="828" y="12957"/>
                    </a:lnTo>
                    <a:lnTo>
                      <a:pt x="609" y="13347"/>
                    </a:lnTo>
                    <a:lnTo>
                      <a:pt x="438" y="13737"/>
                    </a:lnTo>
                    <a:lnTo>
                      <a:pt x="292" y="14102"/>
                    </a:lnTo>
                    <a:lnTo>
                      <a:pt x="170" y="14443"/>
                    </a:lnTo>
                    <a:lnTo>
                      <a:pt x="73" y="14759"/>
                    </a:lnTo>
                    <a:lnTo>
                      <a:pt x="24" y="15052"/>
                    </a:lnTo>
                    <a:lnTo>
                      <a:pt x="0" y="15320"/>
                    </a:lnTo>
                    <a:lnTo>
                      <a:pt x="0" y="15539"/>
                    </a:lnTo>
                    <a:lnTo>
                      <a:pt x="49" y="15758"/>
                    </a:lnTo>
                    <a:lnTo>
                      <a:pt x="122" y="15928"/>
                    </a:lnTo>
                    <a:lnTo>
                      <a:pt x="244" y="16075"/>
                    </a:lnTo>
                    <a:lnTo>
                      <a:pt x="244" y="16075"/>
                    </a:lnTo>
                    <a:lnTo>
                      <a:pt x="341" y="16172"/>
                    </a:lnTo>
                    <a:lnTo>
                      <a:pt x="487" y="16245"/>
                    </a:lnTo>
                    <a:lnTo>
                      <a:pt x="633" y="16294"/>
                    </a:lnTo>
                    <a:lnTo>
                      <a:pt x="804" y="16318"/>
                    </a:lnTo>
                    <a:lnTo>
                      <a:pt x="974" y="16318"/>
                    </a:lnTo>
                    <a:lnTo>
                      <a:pt x="1169" y="16318"/>
                    </a:lnTo>
                    <a:lnTo>
                      <a:pt x="1388" y="16269"/>
                    </a:lnTo>
                    <a:lnTo>
                      <a:pt x="1632" y="16221"/>
                    </a:lnTo>
                    <a:lnTo>
                      <a:pt x="2143" y="16075"/>
                    </a:lnTo>
                    <a:lnTo>
                      <a:pt x="2703" y="15831"/>
                    </a:lnTo>
                    <a:lnTo>
                      <a:pt x="3312" y="15539"/>
                    </a:lnTo>
                    <a:lnTo>
                      <a:pt x="3946" y="15149"/>
                    </a:lnTo>
                    <a:lnTo>
                      <a:pt x="4652" y="14711"/>
                    </a:lnTo>
                    <a:lnTo>
                      <a:pt x="5358" y="14224"/>
                    </a:lnTo>
                    <a:lnTo>
                      <a:pt x="6113" y="13663"/>
                    </a:lnTo>
                    <a:lnTo>
                      <a:pt x="6892" y="13055"/>
                    </a:lnTo>
                    <a:lnTo>
                      <a:pt x="7696" y="12397"/>
                    </a:lnTo>
                    <a:lnTo>
                      <a:pt x="8500" y="11691"/>
                    </a:lnTo>
                    <a:lnTo>
                      <a:pt x="9304" y="10936"/>
                    </a:lnTo>
                    <a:lnTo>
                      <a:pt x="10132" y="10132"/>
                    </a:lnTo>
                    <a:lnTo>
                      <a:pt x="10132" y="10132"/>
                    </a:lnTo>
                    <a:lnTo>
                      <a:pt x="10935" y="9304"/>
                    </a:lnTo>
                    <a:lnTo>
                      <a:pt x="11690" y="8500"/>
                    </a:lnTo>
                    <a:lnTo>
                      <a:pt x="12397" y="7696"/>
                    </a:lnTo>
                    <a:lnTo>
                      <a:pt x="13054" y="6893"/>
                    </a:lnTo>
                    <a:lnTo>
                      <a:pt x="13663" y="6113"/>
                    </a:lnTo>
                    <a:lnTo>
                      <a:pt x="14223" y="5358"/>
                    </a:lnTo>
                    <a:lnTo>
                      <a:pt x="14710" y="4652"/>
                    </a:lnTo>
                    <a:lnTo>
                      <a:pt x="15149" y="3946"/>
                    </a:lnTo>
                    <a:lnTo>
                      <a:pt x="15538" y="3313"/>
                    </a:lnTo>
                    <a:lnTo>
                      <a:pt x="15831" y="2704"/>
                    </a:lnTo>
                    <a:lnTo>
                      <a:pt x="16074" y="2144"/>
                    </a:lnTo>
                    <a:lnTo>
                      <a:pt x="16220" y="1632"/>
                    </a:lnTo>
                    <a:lnTo>
                      <a:pt x="16269" y="1389"/>
                    </a:lnTo>
                    <a:lnTo>
                      <a:pt x="16318" y="1169"/>
                    </a:lnTo>
                    <a:lnTo>
                      <a:pt x="16318" y="975"/>
                    </a:lnTo>
                    <a:lnTo>
                      <a:pt x="16318" y="804"/>
                    </a:lnTo>
                    <a:lnTo>
                      <a:pt x="16293" y="634"/>
                    </a:lnTo>
                    <a:lnTo>
                      <a:pt x="16245" y="487"/>
                    </a:lnTo>
                    <a:lnTo>
                      <a:pt x="16172" y="341"/>
                    </a:lnTo>
                    <a:lnTo>
                      <a:pt x="16074" y="244"/>
                    </a:lnTo>
                    <a:lnTo>
                      <a:pt x="16074" y="244"/>
                    </a:lnTo>
                    <a:close/>
                    <a:moveTo>
                      <a:pt x="1827" y="13810"/>
                    </a:moveTo>
                    <a:lnTo>
                      <a:pt x="1827" y="13810"/>
                    </a:lnTo>
                    <a:lnTo>
                      <a:pt x="1754" y="13737"/>
                    </a:lnTo>
                    <a:lnTo>
                      <a:pt x="1729" y="13639"/>
                    </a:lnTo>
                    <a:lnTo>
                      <a:pt x="1681" y="13542"/>
                    </a:lnTo>
                    <a:lnTo>
                      <a:pt x="1681" y="13444"/>
                    </a:lnTo>
                    <a:lnTo>
                      <a:pt x="1681" y="13176"/>
                    </a:lnTo>
                    <a:lnTo>
                      <a:pt x="1754" y="12884"/>
                    </a:lnTo>
                    <a:lnTo>
                      <a:pt x="1875" y="12519"/>
                    </a:lnTo>
                    <a:lnTo>
                      <a:pt x="2046" y="12153"/>
                    </a:lnTo>
                    <a:lnTo>
                      <a:pt x="2265" y="11715"/>
                    </a:lnTo>
                    <a:lnTo>
                      <a:pt x="2533" y="11277"/>
                    </a:lnTo>
                    <a:lnTo>
                      <a:pt x="2533" y="11277"/>
                    </a:lnTo>
                    <a:lnTo>
                      <a:pt x="2752" y="11642"/>
                    </a:lnTo>
                    <a:lnTo>
                      <a:pt x="3020" y="12007"/>
                    </a:lnTo>
                    <a:lnTo>
                      <a:pt x="3288" y="12373"/>
                    </a:lnTo>
                    <a:lnTo>
                      <a:pt x="3605" y="12714"/>
                    </a:lnTo>
                    <a:lnTo>
                      <a:pt x="3605" y="12714"/>
                    </a:lnTo>
                    <a:lnTo>
                      <a:pt x="3897" y="12957"/>
                    </a:lnTo>
                    <a:lnTo>
                      <a:pt x="4165" y="13201"/>
                    </a:lnTo>
                    <a:lnTo>
                      <a:pt x="4165" y="13201"/>
                    </a:lnTo>
                    <a:lnTo>
                      <a:pt x="3751" y="13444"/>
                    </a:lnTo>
                    <a:lnTo>
                      <a:pt x="3361" y="13639"/>
                    </a:lnTo>
                    <a:lnTo>
                      <a:pt x="3020" y="13785"/>
                    </a:lnTo>
                    <a:lnTo>
                      <a:pt x="2679" y="13883"/>
                    </a:lnTo>
                    <a:lnTo>
                      <a:pt x="2411" y="13956"/>
                    </a:lnTo>
                    <a:lnTo>
                      <a:pt x="2168" y="13956"/>
                    </a:lnTo>
                    <a:lnTo>
                      <a:pt x="2070" y="13931"/>
                    </a:lnTo>
                    <a:lnTo>
                      <a:pt x="1973" y="13907"/>
                    </a:lnTo>
                    <a:lnTo>
                      <a:pt x="1900" y="13858"/>
                    </a:lnTo>
                    <a:lnTo>
                      <a:pt x="1827" y="13810"/>
                    </a:lnTo>
                    <a:lnTo>
                      <a:pt x="1827" y="13810"/>
                    </a:lnTo>
                    <a:close/>
                    <a:moveTo>
                      <a:pt x="8159" y="4482"/>
                    </a:moveTo>
                    <a:lnTo>
                      <a:pt x="8159" y="4482"/>
                    </a:lnTo>
                    <a:lnTo>
                      <a:pt x="8037" y="4482"/>
                    </a:lnTo>
                    <a:lnTo>
                      <a:pt x="7940" y="4433"/>
                    </a:lnTo>
                    <a:lnTo>
                      <a:pt x="7842" y="4384"/>
                    </a:lnTo>
                    <a:lnTo>
                      <a:pt x="7745" y="4311"/>
                    </a:lnTo>
                    <a:lnTo>
                      <a:pt x="7672" y="4238"/>
                    </a:lnTo>
                    <a:lnTo>
                      <a:pt x="7623" y="4141"/>
                    </a:lnTo>
                    <a:lnTo>
                      <a:pt x="7574" y="4019"/>
                    </a:lnTo>
                    <a:lnTo>
                      <a:pt x="7574" y="3897"/>
                    </a:lnTo>
                    <a:lnTo>
                      <a:pt x="7574" y="3897"/>
                    </a:lnTo>
                    <a:lnTo>
                      <a:pt x="7574" y="3775"/>
                    </a:lnTo>
                    <a:lnTo>
                      <a:pt x="7623" y="3678"/>
                    </a:lnTo>
                    <a:lnTo>
                      <a:pt x="7672" y="3580"/>
                    </a:lnTo>
                    <a:lnTo>
                      <a:pt x="7745" y="3483"/>
                    </a:lnTo>
                    <a:lnTo>
                      <a:pt x="7842" y="3410"/>
                    </a:lnTo>
                    <a:lnTo>
                      <a:pt x="7940" y="3361"/>
                    </a:lnTo>
                    <a:lnTo>
                      <a:pt x="8037" y="3337"/>
                    </a:lnTo>
                    <a:lnTo>
                      <a:pt x="8159" y="3313"/>
                    </a:lnTo>
                    <a:lnTo>
                      <a:pt x="8159" y="3313"/>
                    </a:lnTo>
                    <a:lnTo>
                      <a:pt x="8281" y="3337"/>
                    </a:lnTo>
                    <a:lnTo>
                      <a:pt x="8378" y="3361"/>
                    </a:lnTo>
                    <a:lnTo>
                      <a:pt x="8476" y="3410"/>
                    </a:lnTo>
                    <a:lnTo>
                      <a:pt x="8573" y="3483"/>
                    </a:lnTo>
                    <a:lnTo>
                      <a:pt x="8646" y="3580"/>
                    </a:lnTo>
                    <a:lnTo>
                      <a:pt x="8695" y="3678"/>
                    </a:lnTo>
                    <a:lnTo>
                      <a:pt x="8743" y="3775"/>
                    </a:lnTo>
                    <a:lnTo>
                      <a:pt x="8743" y="3897"/>
                    </a:lnTo>
                    <a:lnTo>
                      <a:pt x="8743" y="3897"/>
                    </a:lnTo>
                    <a:lnTo>
                      <a:pt x="8743" y="4019"/>
                    </a:lnTo>
                    <a:lnTo>
                      <a:pt x="8695" y="4141"/>
                    </a:lnTo>
                    <a:lnTo>
                      <a:pt x="8646" y="4238"/>
                    </a:lnTo>
                    <a:lnTo>
                      <a:pt x="8573" y="4311"/>
                    </a:lnTo>
                    <a:lnTo>
                      <a:pt x="8476" y="4384"/>
                    </a:lnTo>
                    <a:lnTo>
                      <a:pt x="8378" y="4433"/>
                    </a:lnTo>
                    <a:lnTo>
                      <a:pt x="8281" y="4482"/>
                    </a:lnTo>
                    <a:lnTo>
                      <a:pt x="8159" y="4482"/>
                    </a:lnTo>
                    <a:lnTo>
                      <a:pt x="8159" y="4482"/>
                    </a:lnTo>
                    <a:close/>
                    <a:moveTo>
                      <a:pt x="9133" y="5943"/>
                    </a:moveTo>
                    <a:lnTo>
                      <a:pt x="9133" y="5943"/>
                    </a:lnTo>
                    <a:lnTo>
                      <a:pt x="9036" y="5943"/>
                    </a:lnTo>
                    <a:lnTo>
                      <a:pt x="8963" y="5919"/>
                    </a:lnTo>
                    <a:lnTo>
                      <a:pt x="8841" y="5846"/>
                    </a:lnTo>
                    <a:lnTo>
                      <a:pt x="8768" y="5724"/>
                    </a:lnTo>
                    <a:lnTo>
                      <a:pt x="8743" y="5651"/>
                    </a:lnTo>
                    <a:lnTo>
                      <a:pt x="8743" y="5553"/>
                    </a:lnTo>
                    <a:lnTo>
                      <a:pt x="8743" y="5553"/>
                    </a:lnTo>
                    <a:lnTo>
                      <a:pt x="8743" y="5480"/>
                    </a:lnTo>
                    <a:lnTo>
                      <a:pt x="8768" y="5407"/>
                    </a:lnTo>
                    <a:lnTo>
                      <a:pt x="8841" y="5285"/>
                    </a:lnTo>
                    <a:lnTo>
                      <a:pt x="8963" y="5212"/>
                    </a:lnTo>
                    <a:lnTo>
                      <a:pt x="9036" y="5188"/>
                    </a:lnTo>
                    <a:lnTo>
                      <a:pt x="9133" y="5164"/>
                    </a:lnTo>
                    <a:lnTo>
                      <a:pt x="9133" y="5164"/>
                    </a:lnTo>
                    <a:lnTo>
                      <a:pt x="9206" y="5188"/>
                    </a:lnTo>
                    <a:lnTo>
                      <a:pt x="9279" y="5212"/>
                    </a:lnTo>
                    <a:lnTo>
                      <a:pt x="9401" y="5285"/>
                    </a:lnTo>
                    <a:lnTo>
                      <a:pt x="9474" y="5407"/>
                    </a:lnTo>
                    <a:lnTo>
                      <a:pt x="9498" y="5480"/>
                    </a:lnTo>
                    <a:lnTo>
                      <a:pt x="9523" y="5553"/>
                    </a:lnTo>
                    <a:lnTo>
                      <a:pt x="9523" y="5553"/>
                    </a:lnTo>
                    <a:lnTo>
                      <a:pt x="9498" y="5651"/>
                    </a:lnTo>
                    <a:lnTo>
                      <a:pt x="9474" y="5724"/>
                    </a:lnTo>
                    <a:lnTo>
                      <a:pt x="9401" y="5846"/>
                    </a:lnTo>
                    <a:lnTo>
                      <a:pt x="9279" y="5919"/>
                    </a:lnTo>
                    <a:lnTo>
                      <a:pt x="9206" y="5943"/>
                    </a:lnTo>
                    <a:lnTo>
                      <a:pt x="9133" y="5943"/>
                    </a:lnTo>
                    <a:lnTo>
                      <a:pt x="9133" y="5943"/>
                    </a:lnTo>
                    <a:close/>
                    <a:moveTo>
                      <a:pt x="9986" y="4409"/>
                    </a:moveTo>
                    <a:lnTo>
                      <a:pt x="9986" y="4409"/>
                    </a:lnTo>
                    <a:lnTo>
                      <a:pt x="9888" y="4409"/>
                    </a:lnTo>
                    <a:lnTo>
                      <a:pt x="9815" y="4384"/>
                    </a:lnTo>
                    <a:lnTo>
                      <a:pt x="9693" y="4287"/>
                    </a:lnTo>
                    <a:lnTo>
                      <a:pt x="9620" y="4165"/>
                    </a:lnTo>
                    <a:lnTo>
                      <a:pt x="9596" y="4092"/>
                    </a:lnTo>
                    <a:lnTo>
                      <a:pt x="9596" y="4019"/>
                    </a:lnTo>
                    <a:lnTo>
                      <a:pt x="9596" y="4019"/>
                    </a:lnTo>
                    <a:lnTo>
                      <a:pt x="9596" y="3946"/>
                    </a:lnTo>
                    <a:lnTo>
                      <a:pt x="9620" y="3873"/>
                    </a:lnTo>
                    <a:lnTo>
                      <a:pt x="9693" y="3751"/>
                    </a:lnTo>
                    <a:lnTo>
                      <a:pt x="9815" y="3654"/>
                    </a:lnTo>
                    <a:lnTo>
                      <a:pt x="9888" y="3629"/>
                    </a:lnTo>
                    <a:lnTo>
                      <a:pt x="9986" y="3629"/>
                    </a:lnTo>
                    <a:lnTo>
                      <a:pt x="9986" y="3629"/>
                    </a:lnTo>
                    <a:lnTo>
                      <a:pt x="10059" y="3629"/>
                    </a:lnTo>
                    <a:lnTo>
                      <a:pt x="10132" y="3654"/>
                    </a:lnTo>
                    <a:lnTo>
                      <a:pt x="10253" y="3751"/>
                    </a:lnTo>
                    <a:lnTo>
                      <a:pt x="10327" y="3873"/>
                    </a:lnTo>
                    <a:lnTo>
                      <a:pt x="10351" y="3946"/>
                    </a:lnTo>
                    <a:lnTo>
                      <a:pt x="10375" y="4019"/>
                    </a:lnTo>
                    <a:lnTo>
                      <a:pt x="10375" y="4019"/>
                    </a:lnTo>
                    <a:lnTo>
                      <a:pt x="10351" y="4092"/>
                    </a:lnTo>
                    <a:lnTo>
                      <a:pt x="10327" y="4165"/>
                    </a:lnTo>
                    <a:lnTo>
                      <a:pt x="10253" y="4287"/>
                    </a:lnTo>
                    <a:lnTo>
                      <a:pt x="10132" y="4384"/>
                    </a:lnTo>
                    <a:lnTo>
                      <a:pt x="10059" y="4409"/>
                    </a:lnTo>
                    <a:lnTo>
                      <a:pt x="9986" y="4409"/>
                    </a:lnTo>
                    <a:lnTo>
                      <a:pt x="9986" y="4409"/>
                    </a:lnTo>
                    <a:close/>
                    <a:moveTo>
                      <a:pt x="13200" y="4165"/>
                    </a:moveTo>
                    <a:lnTo>
                      <a:pt x="13200" y="4165"/>
                    </a:lnTo>
                    <a:lnTo>
                      <a:pt x="12957" y="3897"/>
                    </a:lnTo>
                    <a:lnTo>
                      <a:pt x="12713" y="3605"/>
                    </a:lnTo>
                    <a:lnTo>
                      <a:pt x="12713" y="3605"/>
                    </a:lnTo>
                    <a:lnTo>
                      <a:pt x="12372" y="3288"/>
                    </a:lnTo>
                    <a:lnTo>
                      <a:pt x="12007" y="3020"/>
                    </a:lnTo>
                    <a:lnTo>
                      <a:pt x="11642" y="2752"/>
                    </a:lnTo>
                    <a:lnTo>
                      <a:pt x="11276" y="2533"/>
                    </a:lnTo>
                    <a:lnTo>
                      <a:pt x="11276" y="2533"/>
                    </a:lnTo>
                    <a:lnTo>
                      <a:pt x="11715" y="2265"/>
                    </a:lnTo>
                    <a:lnTo>
                      <a:pt x="12153" y="2046"/>
                    </a:lnTo>
                    <a:lnTo>
                      <a:pt x="12518" y="1876"/>
                    </a:lnTo>
                    <a:lnTo>
                      <a:pt x="12884" y="1754"/>
                    </a:lnTo>
                    <a:lnTo>
                      <a:pt x="13176" y="1681"/>
                    </a:lnTo>
                    <a:lnTo>
                      <a:pt x="13444" y="1681"/>
                    </a:lnTo>
                    <a:lnTo>
                      <a:pt x="13541" y="1681"/>
                    </a:lnTo>
                    <a:lnTo>
                      <a:pt x="13639" y="1730"/>
                    </a:lnTo>
                    <a:lnTo>
                      <a:pt x="13736" y="1754"/>
                    </a:lnTo>
                    <a:lnTo>
                      <a:pt x="13809" y="1827"/>
                    </a:lnTo>
                    <a:lnTo>
                      <a:pt x="13809" y="1827"/>
                    </a:lnTo>
                    <a:lnTo>
                      <a:pt x="13858" y="1900"/>
                    </a:lnTo>
                    <a:lnTo>
                      <a:pt x="13907" y="1973"/>
                    </a:lnTo>
                    <a:lnTo>
                      <a:pt x="13931" y="2070"/>
                    </a:lnTo>
                    <a:lnTo>
                      <a:pt x="13955" y="2168"/>
                    </a:lnTo>
                    <a:lnTo>
                      <a:pt x="13955" y="2411"/>
                    </a:lnTo>
                    <a:lnTo>
                      <a:pt x="13882" y="2679"/>
                    </a:lnTo>
                    <a:lnTo>
                      <a:pt x="13785" y="3020"/>
                    </a:lnTo>
                    <a:lnTo>
                      <a:pt x="13639" y="3361"/>
                    </a:lnTo>
                    <a:lnTo>
                      <a:pt x="13444" y="3751"/>
                    </a:lnTo>
                    <a:lnTo>
                      <a:pt x="13200" y="4165"/>
                    </a:lnTo>
                    <a:lnTo>
                      <a:pt x="13200" y="4165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158" name="Shape 158"/>
            <p:cNvGrpSpPr/>
            <p:nvPr/>
          </p:nvGrpSpPr>
          <p:grpSpPr>
            <a:xfrm rot="4171020">
              <a:off x="8751167" y="2069057"/>
              <a:ext cx="606059" cy="606025"/>
              <a:chOff x="576250" y="4319400"/>
              <a:chExt cx="442075" cy="442050"/>
            </a:xfrm>
          </p:grpSpPr>
          <p:sp>
            <p:nvSpPr>
              <p:cNvPr id="159" name="Shape 159"/>
              <p:cNvSpPr/>
              <p:nvPr/>
            </p:nvSpPr>
            <p:spPr>
              <a:xfrm>
                <a:off x="576250" y="4319400"/>
                <a:ext cx="442075" cy="442050"/>
              </a:xfrm>
              <a:custGeom>
                <a:avLst/>
                <a:gdLst/>
                <a:ahLst/>
                <a:cxnLst/>
                <a:rect l="0" t="0" r="0" b="0"/>
                <a:pathLst>
                  <a:path w="17683" h="17682" fill="none" extrusionOk="0">
                    <a:moveTo>
                      <a:pt x="11472" y="17292"/>
                    </a:moveTo>
                    <a:lnTo>
                      <a:pt x="11472" y="12153"/>
                    </a:lnTo>
                    <a:lnTo>
                      <a:pt x="16416" y="7209"/>
                    </a:lnTo>
                    <a:lnTo>
                      <a:pt x="16416" y="7209"/>
                    </a:lnTo>
                    <a:lnTo>
                      <a:pt x="16562" y="7063"/>
                    </a:lnTo>
                    <a:lnTo>
                      <a:pt x="16684" y="6868"/>
                    </a:lnTo>
                    <a:lnTo>
                      <a:pt x="16830" y="6674"/>
                    </a:lnTo>
                    <a:lnTo>
                      <a:pt x="16927" y="6479"/>
                    </a:lnTo>
                    <a:lnTo>
                      <a:pt x="17146" y="6040"/>
                    </a:lnTo>
                    <a:lnTo>
                      <a:pt x="17317" y="5553"/>
                    </a:lnTo>
                    <a:lnTo>
                      <a:pt x="17439" y="5042"/>
                    </a:lnTo>
                    <a:lnTo>
                      <a:pt x="17560" y="4506"/>
                    </a:lnTo>
                    <a:lnTo>
                      <a:pt x="17633" y="3970"/>
                    </a:lnTo>
                    <a:lnTo>
                      <a:pt x="17658" y="3434"/>
                    </a:lnTo>
                    <a:lnTo>
                      <a:pt x="17682" y="2898"/>
                    </a:lnTo>
                    <a:lnTo>
                      <a:pt x="17682" y="2411"/>
                    </a:lnTo>
                    <a:lnTo>
                      <a:pt x="17658" y="1949"/>
                    </a:lnTo>
                    <a:lnTo>
                      <a:pt x="17609" y="1510"/>
                    </a:lnTo>
                    <a:lnTo>
                      <a:pt x="17536" y="1145"/>
                    </a:lnTo>
                    <a:lnTo>
                      <a:pt x="17463" y="828"/>
                    </a:lnTo>
                    <a:lnTo>
                      <a:pt x="17366" y="585"/>
                    </a:lnTo>
                    <a:lnTo>
                      <a:pt x="17292" y="487"/>
                    </a:lnTo>
                    <a:lnTo>
                      <a:pt x="17244" y="439"/>
                    </a:lnTo>
                    <a:lnTo>
                      <a:pt x="17244" y="439"/>
                    </a:lnTo>
                    <a:lnTo>
                      <a:pt x="17195" y="390"/>
                    </a:lnTo>
                    <a:lnTo>
                      <a:pt x="17098" y="317"/>
                    </a:lnTo>
                    <a:lnTo>
                      <a:pt x="16854" y="219"/>
                    </a:lnTo>
                    <a:lnTo>
                      <a:pt x="16537" y="146"/>
                    </a:lnTo>
                    <a:lnTo>
                      <a:pt x="16172" y="73"/>
                    </a:lnTo>
                    <a:lnTo>
                      <a:pt x="15734" y="25"/>
                    </a:lnTo>
                    <a:lnTo>
                      <a:pt x="15271" y="0"/>
                    </a:lnTo>
                    <a:lnTo>
                      <a:pt x="14784" y="0"/>
                    </a:lnTo>
                    <a:lnTo>
                      <a:pt x="14248" y="25"/>
                    </a:lnTo>
                    <a:lnTo>
                      <a:pt x="13712" y="49"/>
                    </a:lnTo>
                    <a:lnTo>
                      <a:pt x="13176" y="122"/>
                    </a:lnTo>
                    <a:lnTo>
                      <a:pt x="12641" y="244"/>
                    </a:lnTo>
                    <a:lnTo>
                      <a:pt x="12129" y="366"/>
                    </a:lnTo>
                    <a:lnTo>
                      <a:pt x="11642" y="536"/>
                    </a:lnTo>
                    <a:lnTo>
                      <a:pt x="11204" y="755"/>
                    </a:lnTo>
                    <a:lnTo>
                      <a:pt x="10985" y="853"/>
                    </a:lnTo>
                    <a:lnTo>
                      <a:pt x="10814" y="999"/>
                    </a:lnTo>
                    <a:lnTo>
                      <a:pt x="10619" y="1121"/>
                    </a:lnTo>
                    <a:lnTo>
                      <a:pt x="10473" y="1267"/>
                    </a:lnTo>
                    <a:lnTo>
                      <a:pt x="5529" y="6211"/>
                    </a:lnTo>
                    <a:lnTo>
                      <a:pt x="390" y="6211"/>
                    </a:lnTo>
                    <a:lnTo>
                      <a:pt x="390" y="6211"/>
                    </a:lnTo>
                    <a:lnTo>
                      <a:pt x="244" y="6235"/>
                    </a:lnTo>
                    <a:lnTo>
                      <a:pt x="147" y="6259"/>
                    </a:lnTo>
                    <a:lnTo>
                      <a:pt x="49" y="6308"/>
                    </a:lnTo>
                    <a:lnTo>
                      <a:pt x="0" y="6381"/>
                    </a:lnTo>
                    <a:lnTo>
                      <a:pt x="0" y="6454"/>
                    </a:lnTo>
                    <a:lnTo>
                      <a:pt x="25" y="6552"/>
                    </a:lnTo>
                    <a:lnTo>
                      <a:pt x="74" y="6649"/>
                    </a:lnTo>
                    <a:lnTo>
                      <a:pt x="171" y="6771"/>
                    </a:lnTo>
                    <a:lnTo>
                      <a:pt x="2582" y="9158"/>
                    </a:lnTo>
                    <a:lnTo>
                      <a:pt x="2265" y="9474"/>
                    </a:lnTo>
                    <a:lnTo>
                      <a:pt x="950" y="9718"/>
                    </a:lnTo>
                    <a:lnTo>
                      <a:pt x="950" y="9718"/>
                    </a:lnTo>
                    <a:lnTo>
                      <a:pt x="804" y="9767"/>
                    </a:lnTo>
                    <a:lnTo>
                      <a:pt x="682" y="9815"/>
                    </a:lnTo>
                    <a:lnTo>
                      <a:pt x="609" y="9913"/>
                    </a:lnTo>
                    <a:lnTo>
                      <a:pt x="561" y="9986"/>
                    </a:lnTo>
                    <a:lnTo>
                      <a:pt x="561" y="10083"/>
                    </a:lnTo>
                    <a:lnTo>
                      <a:pt x="585" y="10205"/>
                    </a:lnTo>
                    <a:lnTo>
                      <a:pt x="634" y="10302"/>
                    </a:lnTo>
                    <a:lnTo>
                      <a:pt x="731" y="10424"/>
                    </a:lnTo>
                    <a:lnTo>
                      <a:pt x="7258" y="16951"/>
                    </a:lnTo>
                    <a:lnTo>
                      <a:pt x="7258" y="16951"/>
                    </a:lnTo>
                    <a:lnTo>
                      <a:pt x="7380" y="17049"/>
                    </a:lnTo>
                    <a:lnTo>
                      <a:pt x="7477" y="17097"/>
                    </a:lnTo>
                    <a:lnTo>
                      <a:pt x="7599" y="17122"/>
                    </a:lnTo>
                    <a:lnTo>
                      <a:pt x="7697" y="17122"/>
                    </a:lnTo>
                    <a:lnTo>
                      <a:pt x="7770" y="17073"/>
                    </a:lnTo>
                    <a:lnTo>
                      <a:pt x="7867" y="17000"/>
                    </a:lnTo>
                    <a:lnTo>
                      <a:pt x="7916" y="16878"/>
                    </a:lnTo>
                    <a:lnTo>
                      <a:pt x="7965" y="16732"/>
                    </a:lnTo>
                    <a:lnTo>
                      <a:pt x="8208" y="15417"/>
                    </a:lnTo>
                    <a:lnTo>
                      <a:pt x="8525" y="15100"/>
                    </a:lnTo>
                    <a:lnTo>
                      <a:pt x="10911" y="17511"/>
                    </a:lnTo>
                    <a:lnTo>
                      <a:pt x="10911" y="17511"/>
                    </a:lnTo>
                    <a:lnTo>
                      <a:pt x="11033" y="17609"/>
                    </a:lnTo>
                    <a:lnTo>
                      <a:pt x="11131" y="17658"/>
                    </a:lnTo>
                    <a:lnTo>
                      <a:pt x="11228" y="17682"/>
                    </a:lnTo>
                    <a:lnTo>
                      <a:pt x="11301" y="17682"/>
                    </a:lnTo>
                    <a:lnTo>
                      <a:pt x="11374" y="17633"/>
                    </a:lnTo>
                    <a:lnTo>
                      <a:pt x="11423" y="17536"/>
                    </a:lnTo>
                    <a:lnTo>
                      <a:pt x="11447" y="17438"/>
                    </a:lnTo>
                    <a:lnTo>
                      <a:pt x="11472" y="17292"/>
                    </a:lnTo>
                    <a:lnTo>
                      <a:pt x="11472" y="17292"/>
                    </a:lnTo>
                    <a:close/>
                    <a:moveTo>
                      <a:pt x="6162" y="12202"/>
                    </a:moveTo>
                    <a:lnTo>
                      <a:pt x="6162" y="12202"/>
                    </a:lnTo>
                    <a:lnTo>
                      <a:pt x="6089" y="12275"/>
                    </a:lnTo>
                    <a:lnTo>
                      <a:pt x="6016" y="12324"/>
                    </a:lnTo>
                    <a:lnTo>
                      <a:pt x="5919" y="12348"/>
                    </a:lnTo>
                    <a:lnTo>
                      <a:pt x="5821" y="12348"/>
                    </a:lnTo>
                    <a:lnTo>
                      <a:pt x="5724" y="12348"/>
                    </a:lnTo>
                    <a:lnTo>
                      <a:pt x="5626" y="12324"/>
                    </a:lnTo>
                    <a:lnTo>
                      <a:pt x="5553" y="12275"/>
                    </a:lnTo>
                    <a:lnTo>
                      <a:pt x="5480" y="12202"/>
                    </a:lnTo>
                    <a:lnTo>
                      <a:pt x="5480" y="12202"/>
                    </a:lnTo>
                    <a:lnTo>
                      <a:pt x="5407" y="12129"/>
                    </a:lnTo>
                    <a:lnTo>
                      <a:pt x="5359" y="12056"/>
                    </a:lnTo>
                    <a:lnTo>
                      <a:pt x="5334" y="11959"/>
                    </a:lnTo>
                    <a:lnTo>
                      <a:pt x="5334" y="11861"/>
                    </a:lnTo>
                    <a:lnTo>
                      <a:pt x="5334" y="11764"/>
                    </a:lnTo>
                    <a:lnTo>
                      <a:pt x="5359" y="11666"/>
                    </a:lnTo>
                    <a:lnTo>
                      <a:pt x="5407" y="11593"/>
                    </a:lnTo>
                    <a:lnTo>
                      <a:pt x="5480" y="11520"/>
                    </a:lnTo>
                    <a:lnTo>
                      <a:pt x="8013" y="8987"/>
                    </a:lnTo>
                    <a:lnTo>
                      <a:pt x="8013" y="8987"/>
                    </a:lnTo>
                    <a:lnTo>
                      <a:pt x="8086" y="8939"/>
                    </a:lnTo>
                    <a:lnTo>
                      <a:pt x="8159" y="8890"/>
                    </a:lnTo>
                    <a:lnTo>
                      <a:pt x="8257" y="8865"/>
                    </a:lnTo>
                    <a:lnTo>
                      <a:pt x="8354" y="8841"/>
                    </a:lnTo>
                    <a:lnTo>
                      <a:pt x="8452" y="8865"/>
                    </a:lnTo>
                    <a:lnTo>
                      <a:pt x="8525" y="8890"/>
                    </a:lnTo>
                    <a:lnTo>
                      <a:pt x="8622" y="8939"/>
                    </a:lnTo>
                    <a:lnTo>
                      <a:pt x="8695" y="8987"/>
                    </a:lnTo>
                    <a:lnTo>
                      <a:pt x="8695" y="8987"/>
                    </a:lnTo>
                    <a:lnTo>
                      <a:pt x="8744" y="9060"/>
                    </a:lnTo>
                    <a:lnTo>
                      <a:pt x="8793" y="9158"/>
                    </a:lnTo>
                    <a:lnTo>
                      <a:pt x="8817" y="9231"/>
                    </a:lnTo>
                    <a:lnTo>
                      <a:pt x="8841" y="9328"/>
                    </a:lnTo>
                    <a:lnTo>
                      <a:pt x="8817" y="9426"/>
                    </a:lnTo>
                    <a:lnTo>
                      <a:pt x="8793" y="9523"/>
                    </a:lnTo>
                    <a:lnTo>
                      <a:pt x="8744" y="9596"/>
                    </a:lnTo>
                    <a:lnTo>
                      <a:pt x="8695" y="9669"/>
                    </a:lnTo>
                    <a:lnTo>
                      <a:pt x="6162" y="12202"/>
                    </a:lnTo>
                    <a:close/>
                    <a:moveTo>
                      <a:pt x="13396" y="7307"/>
                    </a:moveTo>
                    <a:lnTo>
                      <a:pt x="13396" y="7307"/>
                    </a:lnTo>
                    <a:lnTo>
                      <a:pt x="13274" y="7404"/>
                    </a:lnTo>
                    <a:lnTo>
                      <a:pt x="13152" y="7477"/>
                    </a:lnTo>
                    <a:lnTo>
                      <a:pt x="13006" y="7526"/>
                    </a:lnTo>
                    <a:lnTo>
                      <a:pt x="12836" y="7550"/>
                    </a:lnTo>
                    <a:lnTo>
                      <a:pt x="12689" y="7526"/>
                    </a:lnTo>
                    <a:lnTo>
                      <a:pt x="12543" y="7477"/>
                    </a:lnTo>
                    <a:lnTo>
                      <a:pt x="12421" y="7404"/>
                    </a:lnTo>
                    <a:lnTo>
                      <a:pt x="12300" y="7307"/>
                    </a:lnTo>
                    <a:lnTo>
                      <a:pt x="10376" y="5383"/>
                    </a:lnTo>
                    <a:lnTo>
                      <a:pt x="10376" y="5383"/>
                    </a:lnTo>
                    <a:lnTo>
                      <a:pt x="10278" y="5261"/>
                    </a:lnTo>
                    <a:lnTo>
                      <a:pt x="10205" y="5139"/>
                    </a:lnTo>
                    <a:lnTo>
                      <a:pt x="10156" y="4993"/>
                    </a:lnTo>
                    <a:lnTo>
                      <a:pt x="10132" y="4847"/>
                    </a:lnTo>
                    <a:lnTo>
                      <a:pt x="10156" y="4676"/>
                    </a:lnTo>
                    <a:lnTo>
                      <a:pt x="10205" y="4530"/>
                    </a:lnTo>
                    <a:lnTo>
                      <a:pt x="10278" y="4408"/>
                    </a:lnTo>
                    <a:lnTo>
                      <a:pt x="10376" y="4287"/>
                    </a:lnTo>
                    <a:lnTo>
                      <a:pt x="10376" y="4287"/>
                    </a:lnTo>
                    <a:lnTo>
                      <a:pt x="11326" y="3313"/>
                    </a:lnTo>
                    <a:lnTo>
                      <a:pt x="11326" y="3313"/>
                    </a:lnTo>
                    <a:lnTo>
                      <a:pt x="11496" y="3166"/>
                    </a:lnTo>
                    <a:lnTo>
                      <a:pt x="11666" y="3045"/>
                    </a:lnTo>
                    <a:lnTo>
                      <a:pt x="11861" y="2947"/>
                    </a:lnTo>
                    <a:lnTo>
                      <a:pt x="12032" y="2850"/>
                    </a:lnTo>
                    <a:lnTo>
                      <a:pt x="12227" y="2777"/>
                    </a:lnTo>
                    <a:lnTo>
                      <a:pt x="12446" y="2728"/>
                    </a:lnTo>
                    <a:lnTo>
                      <a:pt x="12641" y="2704"/>
                    </a:lnTo>
                    <a:lnTo>
                      <a:pt x="12836" y="2704"/>
                    </a:lnTo>
                    <a:lnTo>
                      <a:pt x="13055" y="2704"/>
                    </a:lnTo>
                    <a:lnTo>
                      <a:pt x="13250" y="2728"/>
                    </a:lnTo>
                    <a:lnTo>
                      <a:pt x="13469" y="2777"/>
                    </a:lnTo>
                    <a:lnTo>
                      <a:pt x="13664" y="2850"/>
                    </a:lnTo>
                    <a:lnTo>
                      <a:pt x="13834" y="2947"/>
                    </a:lnTo>
                    <a:lnTo>
                      <a:pt x="14029" y="3045"/>
                    </a:lnTo>
                    <a:lnTo>
                      <a:pt x="14199" y="3166"/>
                    </a:lnTo>
                    <a:lnTo>
                      <a:pt x="14370" y="3313"/>
                    </a:lnTo>
                    <a:lnTo>
                      <a:pt x="14370" y="3313"/>
                    </a:lnTo>
                    <a:lnTo>
                      <a:pt x="14516" y="3483"/>
                    </a:lnTo>
                    <a:lnTo>
                      <a:pt x="14638" y="3653"/>
                    </a:lnTo>
                    <a:lnTo>
                      <a:pt x="14735" y="3848"/>
                    </a:lnTo>
                    <a:lnTo>
                      <a:pt x="14833" y="4019"/>
                    </a:lnTo>
                    <a:lnTo>
                      <a:pt x="14906" y="4214"/>
                    </a:lnTo>
                    <a:lnTo>
                      <a:pt x="14954" y="4433"/>
                    </a:lnTo>
                    <a:lnTo>
                      <a:pt x="14979" y="4628"/>
                    </a:lnTo>
                    <a:lnTo>
                      <a:pt x="14979" y="4847"/>
                    </a:lnTo>
                    <a:lnTo>
                      <a:pt x="14979" y="5042"/>
                    </a:lnTo>
                    <a:lnTo>
                      <a:pt x="14954" y="5237"/>
                    </a:lnTo>
                    <a:lnTo>
                      <a:pt x="14906" y="5456"/>
                    </a:lnTo>
                    <a:lnTo>
                      <a:pt x="14833" y="5651"/>
                    </a:lnTo>
                    <a:lnTo>
                      <a:pt x="14735" y="5821"/>
                    </a:lnTo>
                    <a:lnTo>
                      <a:pt x="14638" y="6016"/>
                    </a:lnTo>
                    <a:lnTo>
                      <a:pt x="14516" y="6186"/>
                    </a:lnTo>
                    <a:lnTo>
                      <a:pt x="14370" y="6357"/>
                    </a:lnTo>
                    <a:lnTo>
                      <a:pt x="14370" y="6357"/>
                    </a:lnTo>
                    <a:lnTo>
                      <a:pt x="13396" y="7307"/>
                    </a:lnTo>
                    <a:lnTo>
                      <a:pt x="13396" y="7307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60" name="Shape 160"/>
              <p:cNvSpPr/>
              <p:nvPr/>
            </p:nvSpPr>
            <p:spPr>
              <a:xfrm>
                <a:off x="595725" y="4668875"/>
                <a:ext cx="73100" cy="73100"/>
              </a:xfrm>
              <a:custGeom>
                <a:avLst/>
                <a:gdLst/>
                <a:ahLst/>
                <a:cxnLst/>
                <a:rect l="0" t="0" r="0" b="0"/>
                <a:pathLst>
                  <a:path w="2924" h="2924" fill="none" extrusionOk="0">
                    <a:moveTo>
                      <a:pt x="2656" y="269"/>
                    </a:moveTo>
                    <a:lnTo>
                      <a:pt x="2656" y="269"/>
                    </a:lnTo>
                    <a:lnTo>
                      <a:pt x="2509" y="147"/>
                    </a:lnTo>
                    <a:lnTo>
                      <a:pt x="2363" y="74"/>
                    </a:lnTo>
                    <a:lnTo>
                      <a:pt x="2193" y="25"/>
                    </a:lnTo>
                    <a:lnTo>
                      <a:pt x="2022" y="1"/>
                    </a:lnTo>
                    <a:lnTo>
                      <a:pt x="1852" y="25"/>
                    </a:lnTo>
                    <a:lnTo>
                      <a:pt x="1681" y="74"/>
                    </a:lnTo>
                    <a:lnTo>
                      <a:pt x="1511" y="147"/>
                    </a:lnTo>
                    <a:lnTo>
                      <a:pt x="1365" y="269"/>
                    </a:lnTo>
                    <a:lnTo>
                      <a:pt x="1365" y="269"/>
                    </a:lnTo>
                    <a:lnTo>
                      <a:pt x="1219" y="488"/>
                    </a:lnTo>
                    <a:lnTo>
                      <a:pt x="999" y="829"/>
                    </a:lnTo>
                    <a:lnTo>
                      <a:pt x="561" y="1730"/>
                    </a:lnTo>
                    <a:lnTo>
                      <a:pt x="171" y="2558"/>
                    </a:lnTo>
                    <a:lnTo>
                      <a:pt x="1" y="2924"/>
                    </a:lnTo>
                    <a:lnTo>
                      <a:pt x="1" y="2924"/>
                    </a:lnTo>
                    <a:lnTo>
                      <a:pt x="366" y="2753"/>
                    </a:lnTo>
                    <a:lnTo>
                      <a:pt x="1194" y="2363"/>
                    </a:lnTo>
                    <a:lnTo>
                      <a:pt x="2095" y="1925"/>
                    </a:lnTo>
                    <a:lnTo>
                      <a:pt x="2436" y="1706"/>
                    </a:lnTo>
                    <a:lnTo>
                      <a:pt x="2656" y="1560"/>
                    </a:lnTo>
                    <a:lnTo>
                      <a:pt x="2656" y="1560"/>
                    </a:lnTo>
                    <a:lnTo>
                      <a:pt x="2777" y="1414"/>
                    </a:lnTo>
                    <a:lnTo>
                      <a:pt x="2850" y="1243"/>
                    </a:lnTo>
                    <a:lnTo>
                      <a:pt x="2899" y="1073"/>
                    </a:lnTo>
                    <a:lnTo>
                      <a:pt x="2923" y="902"/>
                    </a:lnTo>
                    <a:lnTo>
                      <a:pt x="2899" y="732"/>
                    </a:lnTo>
                    <a:lnTo>
                      <a:pt x="2850" y="561"/>
                    </a:lnTo>
                    <a:lnTo>
                      <a:pt x="2777" y="415"/>
                    </a:lnTo>
                    <a:lnTo>
                      <a:pt x="2656" y="269"/>
                    </a:lnTo>
                    <a:lnTo>
                      <a:pt x="2656" y="26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61" name="Shape 161"/>
              <p:cNvSpPr/>
              <p:nvPr/>
            </p:nvSpPr>
            <p:spPr>
              <a:xfrm>
                <a:off x="652350" y="4711500"/>
                <a:ext cx="46925" cy="46925"/>
              </a:xfrm>
              <a:custGeom>
                <a:avLst/>
                <a:gdLst/>
                <a:ahLst/>
                <a:cxnLst/>
                <a:rect l="0" t="0" r="0" b="0"/>
                <a:pathLst>
                  <a:path w="1877" h="1877" fill="none" extrusionOk="0">
                    <a:moveTo>
                      <a:pt x="1657" y="244"/>
                    </a:moveTo>
                    <a:lnTo>
                      <a:pt x="1657" y="244"/>
                    </a:lnTo>
                    <a:lnTo>
                      <a:pt x="1535" y="147"/>
                    </a:lnTo>
                    <a:lnTo>
                      <a:pt x="1413" y="74"/>
                    </a:lnTo>
                    <a:lnTo>
                      <a:pt x="1267" y="25"/>
                    </a:lnTo>
                    <a:lnTo>
                      <a:pt x="1121" y="1"/>
                    </a:lnTo>
                    <a:lnTo>
                      <a:pt x="975" y="25"/>
                    </a:lnTo>
                    <a:lnTo>
                      <a:pt x="829" y="74"/>
                    </a:lnTo>
                    <a:lnTo>
                      <a:pt x="707" y="147"/>
                    </a:lnTo>
                    <a:lnTo>
                      <a:pt x="585" y="244"/>
                    </a:lnTo>
                    <a:lnTo>
                      <a:pt x="585" y="244"/>
                    </a:lnTo>
                    <a:lnTo>
                      <a:pt x="464" y="391"/>
                    </a:lnTo>
                    <a:lnTo>
                      <a:pt x="366" y="610"/>
                    </a:lnTo>
                    <a:lnTo>
                      <a:pt x="269" y="878"/>
                    </a:lnTo>
                    <a:lnTo>
                      <a:pt x="171" y="1170"/>
                    </a:lnTo>
                    <a:lnTo>
                      <a:pt x="50" y="1681"/>
                    </a:lnTo>
                    <a:lnTo>
                      <a:pt x="1" y="1876"/>
                    </a:lnTo>
                    <a:lnTo>
                      <a:pt x="1" y="1876"/>
                    </a:lnTo>
                    <a:lnTo>
                      <a:pt x="220" y="1852"/>
                    </a:lnTo>
                    <a:lnTo>
                      <a:pt x="731" y="1706"/>
                    </a:lnTo>
                    <a:lnTo>
                      <a:pt x="999" y="1633"/>
                    </a:lnTo>
                    <a:lnTo>
                      <a:pt x="1267" y="1535"/>
                    </a:lnTo>
                    <a:lnTo>
                      <a:pt x="1511" y="1413"/>
                    </a:lnTo>
                    <a:lnTo>
                      <a:pt x="1657" y="1316"/>
                    </a:lnTo>
                    <a:lnTo>
                      <a:pt x="1657" y="1316"/>
                    </a:lnTo>
                    <a:lnTo>
                      <a:pt x="1754" y="1194"/>
                    </a:lnTo>
                    <a:lnTo>
                      <a:pt x="1827" y="1048"/>
                    </a:lnTo>
                    <a:lnTo>
                      <a:pt x="1876" y="926"/>
                    </a:lnTo>
                    <a:lnTo>
                      <a:pt x="1876" y="780"/>
                    </a:lnTo>
                    <a:lnTo>
                      <a:pt x="1876" y="634"/>
                    </a:lnTo>
                    <a:lnTo>
                      <a:pt x="1827" y="488"/>
                    </a:lnTo>
                    <a:lnTo>
                      <a:pt x="1754" y="366"/>
                    </a:lnTo>
                    <a:lnTo>
                      <a:pt x="1657" y="244"/>
                    </a:lnTo>
                    <a:lnTo>
                      <a:pt x="1657" y="244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62" name="Shape 162"/>
              <p:cNvSpPr/>
              <p:nvPr/>
            </p:nvSpPr>
            <p:spPr>
              <a:xfrm>
                <a:off x="579300" y="4638450"/>
                <a:ext cx="46900" cy="46900"/>
              </a:xfrm>
              <a:custGeom>
                <a:avLst/>
                <a:gdLst/>
                <a:ahLst/>
                <a:cxnLst/>
                <a:rect l="0" t="0" r="0" b="0"/>
                <a:pathLst>
                  <a:path w="1876" h="1876" fill="none" extrusionOk="0">
                    <a:moveTo>
                      <a:pt x="1632" y="219"/>
                    </a:moveTo>
                    <a:lnTo>
                      <a:pt x="1632" y="219"/>
                    </a:lnTo>
                    <a:lnTo>
                      <a:pt x="1510" y="122"/>
                    </a:lnTo>
                    <a:lnTo>
                      <a:pt x="1388" y="49"/>
                    </a:lnTo>
                    <a:lnTo>
                      <a:pt x="1242" y="0"/>
                    </a:lnTo>
                    <a:lnTo>
                      <a:pt x="1096" y="0"/>
                    </a:lnTo>
                    <a:lnTo>
                      <a:pt x="950" y="0"/>
                    </a:lnTo>
                    <a:lnTo>
                      <a:pt x="828" y="49"/>
                    </a:lnTo>
                    <a:lnTo>
                      <a:pt x="682" y="122"/>
                    </a:lnTo>
                    <a:lnTo>
                      <a:pt x="560" y="219"/>
                    </a:lnTo>
                    <a:lnTo>
                      <a:pt x="560" y="219"/>
                    </a:lnTo>
                    <a:lnTo>
                      <a:pt x="463" y="366"/>
                    </a:lnTo>
                    <a:lnTo>
                      <a:pt x="341" y="609"/>
                    </a:lnTo>
                    <a:lnTo>
                      <a:pt x="244" y="877"/>
                    </a:lnTo>
                    <a:lnTo>
                      <a:pt x="171" y="1145"/>
                    </a:lnTo>
                    <a:lnTo>
                      <a:pt x="25" y="1656"/>
                    </a:lnTo>
                    <a:lnTo>
                      <a:pt x="0" y="1876"/>
                    </a:lnTo>
                    <a:lnTo>
                      <a:pt x="0" y="1876"/>
                    </a:lnTo>
                    <a:lnTo>
                      <a:pt x="195" y="1827"/>
                    </a:lnTo>
                    <a:lnTo>
                      <a:pt x="707" y="1705"/>
                    </a:lnTo>
                    <a:lnTo>
                      <a:pt x="999" y="1608"/>
                    </a:lnTo>
                    <a:lnTo>
                      <a:pt x="1267" y="1510"/>
                    </a:lnTo>
                    <a:lnTo>
                      <a:pt x="1486" y="1413"/>
                    </a:lnTo>
                    <a:lnTo>
                      <a:pt x="1632" y="1291"/>
                    </a:lnTo>
                    <a:lnTo>
                      <a:pt x="1632" y="1291"/>
                    </a:lnTo>
                    <a:lnTo>
                      <a:pt x="1729" y="1169"/>
                    </a:lnTo>
                    <a:lnTo>
                      <a:pt x="1802" y="1048"/>
                    </a:lnTo>
                    <a:lnTo>
                      <a:pt x="1851" y="901"/>
                    </a:lnTo>
                    <a:lnTo>
                      <a:pt x="1876" y="755"/>
                    </a:lnTo>
                    <a:lnTo>
                      <a:pt x="1851" y="609"/>
                    </a:lnTo>
                    <a:lnTo>
                      <a:pt x="1802" y="463"/>
                    </a:lnTo>
                    <a:lnTo>
                      <a:pt x="1729" y="341"/>
                    </a:lnTo>
                    <a:lnTo>
                      <a:pt x="1632" y="219"/>
                    </a:lnTo>
                    <a:lnTo>
                      <a:pt x="1632" y="21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6160663" y="1717544"/>
              <a:ext cx="478499" cy="478499"/>
              <a:chOff x="5941025" y="3634400"/>
              <a:chExt cx="467650" cy="467650"/>
            </a:xfrm>
          </p:grpSpPr>
          <p:sp>
            <p:nvSpPr>
              <p:cNvPr id="164" name="Shape 164"/>
              <p:cNvSpPr/>
              <p:nvPr/>
            </p:nvSpPr>
            <p:spPr>
              <a:xfrm>
                <a:off x="5941025" y="3634400"/>
                <a:ext cx="467650" cy="467650"/>
              </a:xfrm>
              <a:custGeom>
                <a:avLst/>
                <a:gdLst/>
                <a:ahLst/>
                <a:cxnLst/>
                <a:rect l="0" t="0" r="0" b="0"/>
                <a:pathLst>
                  <a:path w="18706" h="18706" fill="none" extrusionOk="0">
                    <a:moveTo>
                      <a:pt x="9353" y="1"/>
                    </a:moveTo>
                    <a:lnTo>
                      <a:pt x="9353" y="1"/>
                    </a:lnTo>
                    <a:lnTo>
                      <a:pt x="8866" y="25"/>
                    </a:lnTo>
                    <a:lnTo>
                      <a:pt x="8403" y="50"/>
                    </a:lnTo>
                    <a:lnTo>
                      <a:pt x="7940" y="123"/>
                    </a:lnTo>
                    <a:lnTo>
                      <a:pt x="7478" y="196"/>
                    </a:lnTo>
                    <a:lnTo>
                      <a:pt x="7015" y="293"/>
                    </a:lnTo>
                    <a:lnTo>
                      <a:pt x="6577" y="439"/>
                    </a:lnTo>
                    <a:lnTo>
                      <a:pt x="6138" y="585"/>
                    </a:lnTo>
                    <a:lnTo>
                      <a:pt x="5724" y="732"/>
                    </a:lnTo>
                    <a:lnTo>
                      <a:pt x="5310" y="926"/>
                    </a:lnTo>
                    <a:lnTo>
                      <a:pt x="4896" y="1146"/>
                    </a:lnTo>
                    <a:lnTo>
                      <a:pt x="4506" y="1365"/>
                    </a:lnTo>
                    <a:lnTo>
                      <a:pt x="4117" y="1608"/>
                    </a:lnTo>
                    <a:lnTo>
                      <a:pt x="3751" y="1876"/>
                    </a:lnTo>
                    <a:lnTo>
                      <a:pt x="3410" y="2144"/>
                    </a:lnTo>
                    <a:lnTo>
                      <a:pt x="3069" y="2436"/>
                    </a:lnTo>
                    <a:lnTo>
                      <a:pt x="2753" y="2753"/>
                    </a:lnTo>
                    <a:lnTo>
                      <a:pt x="2436" y="3070"/>
                    </a:lnTo>
                    <a:lnTo>
                      <a:pt x="2144" y="3411"/>
                    </a:lnTo>
                    <a:lnTo>
                      <a:pt x="1876" y="3752"/>
                    </a:lnTo>
                    <a:lnTo>
                      <a:pt x="1608" y="4117"/>
                    </a:lnTo>
                    <a:lnTo>
                      <a:pt x="1365" y="4507"/>
                    </a:lnTo>
                    <a:lnTo>
                      <a:pt x="1145" y="4896"/>
                    </a:lnTo>
                    <a:lnTo>
                      <a:pt x="926" y="5310"/>
                    </a:lnTo>
                    <a:lnTo>
                      <a:pt x="731" y="5724"/>
                    </a:lnTo>
                    <a:lnTo>
                      <a:pt x="585" y="6138"/>
                    </a:lnTo>
                    <a:lnTo>
                      <a:pt x="439" y="6577"/>
                    </a:lnTo>
                    <a:lnTo>
                      <a:pt x="293" y="7015"/>
                    </a:lnTo>
                    <a:lnTo>
                      <a:pt x="196" y="7478"/>
                    </a:lnTo>
                    <a:lnTo>
                      <a:pt x="123" y="7941"/>
                    </a:lnTo>
                    <a:lnTo>
                      <a:pt x="49" y="8403"/>
                    </a:lnTo>
                    <a:lnTo>
                      <a:pt x="25" y="8866"/>
                    </a:lnTo>
                    <a:lnTo>
                      <a:pt x="1" y="9353"/>
                    </a:lnTo>
                    <a:lnTo>
                      <a:pt x="1" y="9353"/>
                    </a:lnTo>
                    <a:lnTo>
                      <a:pt x="25" y="9840"/>
                    </a:lnTo>
                    <a:lnTo>
                      <a:pt x="49" y="10303"/>
                    </a:lnTo>
                    <a:lnTo>
                      <a:pt x="123" y="10766"/>
                    </a:lnTo>
                    <a:lnTo>
                      <a:pt x="196" y="11229"/>
                    </a:lnTo>
                    <a:lnTo>
                      <a:pt x="293" y="11691"/>
                    </a:lnTo>
                    <a:lnTo>
                      <a:pt x="439" y="12130"/>
                    </a:lnTo>
                    <a:lnTo>
                      <a:pt x="585" y="12568"/>
                    </a:lnTo>
                    <a:lnTo>
                      <a:pt x="731" y="12982"/>
                    </a:lnTo>
                    <a:lnTo>
                      <a:pt x="926" y="13396"/>
                    </a:lnTo>
                    <a:lnTo>
                      <a:pt x="1145" y="13810"/>
                    </a:lnTo>
                    <a:lnTo>
                      <a:pt x="1365" y="14200"/>
                    </a:lnTo>
                    <a:lnTo>
                      <a:pt x="1608" y="14590"/>
                    </a:lnTo>
                    <a:lnTo>
                      <a:pt x="1876" y="14955"/>
                    </a:lnTo>
                    <a:lnTo>
                      <a:pt x="2144" y="15296"/>
                    </a:lnTo>
                    <a:lnTo>
                      <a:pt x="2436" y="15637"/>
                    </a:lnTo>
                    <a:lnTo>
                      <a:pt x="2753" y="15953"/>
                    </a:lnTo>
                    <a:lnTo>
                      <a:pt x="3069" y="16270"/>
                    </a:lnTo>
                    <a:lnTo>
                      <a:pt x="3410" y="16562"/>
                    </a:lnTo>
                    <a:lnTo>
                      <a:pt x="3751" y="16830"/>
                    </a:lnTo>
                    <a:lnTo>
                      <a:pt x="4117" y="17098"/>
                    </a:lnTo>
                    <a:lnTo>
                      <a:pt x="4506" y="17342"/>
                    </a:lnTo>
                    <a:lnTo>
                      <a:pt x="4896" y="17561"/>
                    </a:lnTo>
                    <a:lnTo>
                      <a:pt x="5310" y="17780"/>
                    </a:lnTo>
                    <a:lnTo>
                      <a:pt x="5724" y="17975"/>
                    </a:lnTo>
                    <a:lnTo>
                      <a:pt x="6138" y="18121"/>
                    </a:lnTo>
                    <a:lnTo>
                      <a:pt x="6577" y="18267"/>
                    </a:lnTo>
                    <a:lnTo>
                      <a:pt x="7015" y="18413"/>
                    </a:lnTo>
                    <a:lnTo>
                      <a:pt x="7478" y="18511"/>
                    </a:lnTo>
                    <a:lnTo>
                      <a:pt x="7940" y="18584"/>
                    </a:lnTo>
                    <a:lnTo>
                      <a:pt x="8403" y="18657"/>
                    </a:lnTo>
                    <a:lnTo>
                      <a:pt x="8866" y="18681"/>
                    </a:lnTo>
                    <a:lnTo>
                      <a:pt x="9353" y="18706"/>
                    </a:lnTo>
                    <a:lnTo>
                      <a:pt x="9353" y="18706"/>
                    </a:lnTo>
                    <a:lnTo>
                      <a:pt x="9840" y="18681"/>
                    </a:lnTo>
                    <a:lnTo>
                      <a:pt x="10303" y="18657"/>
                    </a:lnTo>
                    <a:lnTo>
                      <a:pt x="10766" y="18584"/>
                    </a:lnTo>
                    <a:lnTo>
                      <a:pt x="11228" y="18511"/>
                    </a:lnTo>
                    <a:lnTo>
                      <a:pt x="11691" y="18413"/>
                    </a:lnTo>
                    <a:lnTo>
                      <a:pt x="12130" y="18267"/>
                    </a:lnTo>
                    <a:lnTo>
                      <a:pt x="12568" y="18121"/>
                    </a:lnTo>
                    <a:lnTo>
                      <a:pt x="12982" y="17975"/>
                    </a:lnTo>
                    <a:lnTo>
                      <a:pt x="13396" y="17780"/>
                    </a:lnTo>
                    <a:lnTo>
                      <a:pt x="13810" y="17561"/>
                    </a:lnTo>
                    <a:lnTo>
                      <a:pt x="14200" y="17342"/>
                    </a:lnTo>
                    <a:lnTo>
                      <a:pt x="14589" y="17098"/>
                    </a:lnTo>
                    <a:lnTo>
                      <a:pt x="14955" y="16830"/>
                    </a:lnTo>
                    <a:lnTo>
                      <a:pt x="15296" y="16562"/>
                    </a:lnTo>
                    <a:lnTo>
                      <a:pt x="15637" y="16270"/>
                    </a:lnTo>
                    <a:lnTo>
                      <a:pt x="15953" y="15953"/>
                    </a:lnTo>
                    <a:lnTo>
                      <a:pt x="16270" y="15637"/>
                    </a:lnTo>
                    <a:lnTo>
                      <a:pt x="16562" y="15296"/>
                    </a:lnTo>
                    <a:lnTo>
                      <a:pt x="16830" y="14955"/>
                    </a:lnTo>
                    <a:lnTo>
                      <a:pt x="17098" y="14590"/>
                    </a:lnTo>
                    <a:lnTo>
                      <a:pt x="17341" y="14200"/>
                    </a:lnTo>
                    <a:lnTo>
                      <a:pt x="17561" y="13810"/>
                    </a:lnTo>
                    <a:lnTo>
                      <a:pt x="17780" y="13396"/>
                    </a:lnTo>
                    <a:lnTo>
                      <a:pt x="17975" y="12982"/>
                    </a:lnTo>
                    <a:lnTo>
                      <a:pt x="18121" y="12568"/>
                    </a:lnTo>
                    <a:lnTo>
                      <a:pt x="18267" y="12130"/>
                    </a:lnTo>
                    <a:lnTo>
                      <a:pt x="18413" y="11691"/>
                    </a:lnTo>
                    <a:lnTo>
                      <a:pt x="18511" y="11229"/>
                    </a:lnTo>
                    <a:lnTo>
                      <a:pt x="18584" y="10766"/>
                    </a:lnTo>
                    <a:lnTo>
                      <a:pt x="18657" y="10303"/>
                    </a:lnTo>
                    <a:lnTo>
                      <a:pt x="18681" y="9840"/>
                    </a:lnTo>
                    <a:lnTo>
                      <a:pt x="18705" y="9353"/>
                    </a:lnTo>
                    <a:lnTo>
                      <a:pt x="18705" y="9353"/>
                    </a:lnTo>
                    <a:lnTo>
                      <a:pt x="18681" y="8866"/>
                    </a:lnTo>
                    <a:lnTo>
                      <a:pt x="18657" y="8403"/>
                    </a:lnTo>
                    <a:lnTo>
                      <a:pt x="18584" y="7941"/>
                    </a:lnTo>
                    <a:lnTo>
                      <a:pt x="18511" y="7478"/>
                    </a:lnTo>
                    <a:lnTo>
                      <a:pt x="18413" y="7015"/>
                    </a:lnTo>
                    <a:lnTo>
                      <a:pt x="18267" y="6577"/>
                    </a:lnTo>
                    <a:lnTo>
                      <a:pt x="18121" y="6138"/>
                    </a:lnTo>
                    <a:lnTo>
                      <a:pt x="17975" y="5724"/>
                    </a:lnTo>
                    <a:lnTo>
                      <a:pt x="17780" y="5310"/>
                    </a:lnTo>
                    <a:lnTo>
                      <a:pt x="17561" y="4896"/>
                    </a:lnTo>
                    <a:lnTo>
                      <a:pt x="17341" y="4507"/>
                    </a:lnTo>
                    <a:lnTo>
                      <a:pt x="17098" y="4117"/>
                    </a:lnTo>
                    <a:lnTo>
                      <a:pt x="16830" y="3752"/>
                    </a:lnTo>
                    <a:lnTo>
                      <a:pt x="16562" y="3411"/>
                    </a:lnTo>
                    <a:lnTo>
                      <a:pt x="16270" y="3070"/>
                    </a:lnTo>
                    <a:lnTo>
                      <a:pt x="15953" y="2753"/>
                    </a:lnTo>
                    <a:lnTo>
                      <a:pt x="15637" y="2436"/>
                    </a:lnTo>
                    <a:lnTo>
                      <a:pt x="15296" y="2144"/>
                    </a:lnTo>
                    <a:lnTo>
                      <a:pt x="14955" y="1876"/>
                    </a:lnTo>
                    <a:lnTo>
                      <a:pt x="14589" y="1608"/>
                    </a:lnTo>
                    <a:lnTo>
                      <a:pt x="14200" y="1365"/>
                    </a:lnTo>
                    <a:lnTo>
                      <a:pt x="13810" y="1146"/>
                    </a:lnTo>
                    <a:lnTo>
                      <a:pt x="13396" y="926"/>
                    </a:lnTo>
                    <a:lnTo>
                      <a:pt x="12982" y="732"/>
                    </a:lnTo>
                    <a:lnTo>
                      <a:pt x="12568" y="585"/>
                    </a:lnTo>
                    <a:lnTo>
                      <a:pt x="12130" y="439"/>
                    </a:lnTo>
                    <a:lnTo>
                      <a:pt x="11691" y="293"/>
                    </a:lnTo>
                    <a:lnTo>
                      <a:pt x="11228" y="196"/>
                    </a:lnTo>
                    <a:lnTo>
                      <a:pt x="10766" y="123"/>
                    </a:lnTo>
                    <a:lnTo>
                      <a:pt x="10303" y="50"/>
                    </a:lnTo>
                    <a:lnTo>
                      <a:pt x="9840" y="25"/>
                    </a:lnTo>
                    <a:lnTo>
                      <a:pt x="9353" y="1"/>
                    </a:lnTo>
                    <a:lnTo>
                      <a:pt x="9353" y="1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65" name="Shape 165"/>
              <p:cNvSpPr/>
              <p:nvPr/>
            </p:nvSpPr>
            <p:spPr>
              <a:xfrm>
                <a:off x="6211975" y="3753150"/>
                <a:ext cx="19525" cy="18900"/>
              </a:xfrm>
              <a:custGeom>
                <a:avLst/>
                <a:gdLst/>
                <a:ahLst/>
                <a:cxnLst/>
                <a:rect l="0" t="0" r="0" b="0"/>
                <a:pathLst>
                  <a:path w="781" h="756" fill="none" extrusionOk="0">
                    <a:moveTo>
                      <a:pt x="585" y="0"/>
                    </a:moveTo>
                    <a:lnTo>
                      <a:pt x="585" y="0"/>
                    </a:lnTo>
                    <a:lnTo>
                      <a:pt x="658" y="24"/>
                    </a:lnTo>
                    <a:lnTo>
                      <a:pt x="707" y="49"/>
                    </a:lnTo>
                    <a:lnTo>
                      <a:pt x="756" y="122"/>
                    </a:lnTo>
                    <a:lnTo>
                      <a:pt x="780" y="195"/>
                    </a:lnTo>
                    <a:lnTo>
                      <a:pt x="780" y="195"/>
                    </a:lnTo>
                    <a:lnTo>
                      <a:pt x="756" y="268"/>
                    </a:lnTo>
                    <a:lnTo>
                      <a:pt x="707" y="390"/>
                    </a:lnTo>
                    <a:lnTo>
                      <a:pt x="658" y="487"/>
                    </a:lnTo>
                    <a:lnTo>
                      <a:pt x="585" y="560"/>
                    </a:lnTo>
                    <a:lnTo>
                      <a:pt x="585" y="560"/>
                    </a:lnTo>
                    <a:lnTo>
                      <a:pt x="488" y="633"/>
                    </a:lnTo>
                    <a:lnTo>
                      <a:pt x="390" y="706"/>
                    </a:lnTo>
                    <a:lnTo>
                      <a:pt x="293" y="755"/>
                    </a:lnTo>
                    <a:lnTo>
                      <a:pt x="196" y="755"/>
                    </a:lnTo>
                    <a:lnTo>
                      <a:pt x="196" y="755"/>
                    </a:lnTo>
                    <a:lnTo>
                      <a:pt x="122" y="755"/>
                    </a:lnTo>
                    <a:lnTo>
                      <a:pt x="74" y="706"/>
                    </a:lnTo>
                    <a:lnTo>
                      <a:pt x="25" y="633"/>
                    </a:lnTo>
                    <a:lnTo>
                      <a:pt x="1" y="560"/>
                    </a:lnTo>
                    <a:lnTo>
                      <a:pt x="1" y="560"/>
                    </a:lnTo>
                    <a:lnTo>
                      <a:pt x="25" y="487"/>
                    </a:lnTo>
                    <a:lnTo>
                      <a:pt x="74" y="390"/>
                    </a:lnTo>
                    <a:lnTo>
                      <a:pt x="122" y="268"/>
                    </a:lnTo>
                    <a:lnTo>
                      <a:pt x="196" y="195"/>
                    </a:lnTo>
                    <a:lnTo>
                      <a:pt x="196" y="195"/>
                    </a:lnTo>
                    <a:lnTo>
                      <a:pt x="293" y="122"/>
                    </a:lnTo>
                    <a:lnTo>
                      <a:pt x="390" y="49"/>
                    </a:lnTo>
                    <a:lnTo>
                      <a:pt x="488" y="24"/>
                    </a:lnTo>
                    <a:lnTo>
                      <a:pt x="585" y="0"/>
                    </a:lnTo>
                    <a:lnTo>
                      <a:pt x="585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66" name="Shape 166"/>
              <p:cNvSpPr/>
              <p:nvPr/>
            </p:nvSpPr>
            <p:spPr>
              <a:xfrm>
                <a:off x="5943475" y="3695900"/>
                <a:ext cx="177800" cy="351350"/>
              </a:xfrm>
              <a:custGeom>
                <a:avLst/>
                <a:gdLst/>
                <a:ahLst/>
                <a:cxnLst/>
                <a:rect l="0" t="0" r="0" b="0"/>
                <a:pathLst>
                  <a:path w="7112" h="14054" fill="none" extrusionOk="0">
                    <a:moveTo>
                      <a:pt x="2582" y="780"/>
                    </a:moveTo>
                    <a:lnTo>
                      <a:pt x="2582" y="780"/>
                    </a:lnTo>
                    <a:lnTo>
                      <a:pt x="2752" y="780"/>
                    </a:lnTo>
                    <a:lnTo>
                      <a:pt x="2752" y="780"/>
                    </a:lnTo>
                    <a:lnTo>
                      <a:pt x="2996" y="780"/>
                    </a:lnTo>
                    <a:lnTo>
                      <a:pt x="3215" y="829"/>
                    </a:lnTo>
                    <a:lnTo>
                      <a:pt x="3386" y="878"/>
                    </a:lnTo>
                    <a:lnTo>
                      <a:pt x="3507" y="951"/>
                    </a:lnTo>
                    <a:lnTo>
                      <a:pt x="3507" y="951"/>
                    </a:lnTo>
                    <a:lnTo>
                      <a:pt x="3605" y="1024"/>
                    </a:lnTo>
                    <a:lnTo>
                      <a:pt x="3702" y="1048"/>
                    </a:lnTo>
                    <a:lnTo>
                      <a:pt x="3800" y="1024"/>
                    </a:lnTo>
                    <a:lnTo>
                      <a:pt x="3897" y="951"/>
                    </a:lnTo>
                    <a:lnTo>
                      <a:pt x="3897" y="951"/>
                    </a:lnTo>
                    <a:lnTo>
                      <a:pt x="3970" y="878"/>
                    </a:lnTo>
                    <a:lnTo>
                      <a:pt x="4092" y="829"/>
                    </a:lnTo>
                    <a:lnTo>
                      <a:pt x="4189" y="780"/>
                    </a:lnTo>
                    <a:lnTo>
                      <a:pt x="4262" y="780"/>
                    </a:lnTo>
                    <a:lnTo>
                      <a:pt x="4262" y="780"/>
                    </a:lnTo>
                    <a:lnTo>
                      <a:pt x="4384" y="731"/>
                    </a:lnTo>
                    <a:lnTo>
                      <a:pt x="4506" y="658"/>
                    </a:lnTo>
                    <a:lnTo>
                      <a:pt x="4676" y="537"/>
                    </a:lnTo>
                    <a:lnTo>
                      <a:pt x="4847" y="390"/>
                    </a:lnTo>
                    <a:lnTo>
                      <a:pt x="4847" y="390"/>
                    </a:lnTo>
                    <a:lnTo>
                      <a:pt x="5042" y="244"/>
                    </a:lnTo>
                    <a:lnTo>
                      <a:pt x="5285" y="123"/>
                    </a:lnTo>
                    <a:lnTo>
                      <a:pt x="5529" y="49"/>
                    </a:lnTo>
                    <a:lnTo>
                      <a:pt x="5797" y="1"/>
                    </a:lnTo>
                    <a:lnTo>
                      <a:pt x="5797" y="1"/>
                    </a:lnTo>
                    <a:lnTo>
                      <a:pt x="5894" y="25"/>
                    </a:lnTo>
                    <a:lnTo>
                      <a:pt x="5992" y="49"/>
                    </a:lnTo>
                    <a:lnTo>
                      <a:pt x="6040" y="74"/>
                    </a:lnTo>
                    <a:lnTo>
                      <a:pt x="6089" y="123"/>
                    </a:lnTo>
                    <a:lnTo>
                      <a:pt x="6089" y="171"/>
                    </a:lnTo>
                    <a:lnTo>
                      <a:pt x="6089" y="244"/>
                    </a:lnTo>
                    <a:lnTo>
                      <a:pt x="6040" y="317"/>
                    </a:lnTo>
                    <a:lnTo>
                      <a:pt x="5992" y="390"/>
                    </a:lnTo>
                    <a:lnTo>
                      <a:pt x="5992" y="390"/>
                    </a:lnTo>
                    <a:lnTo>
                      <a:pt x="5845" y="561"/>
                    </a:lnTo>
                    <a:lnTo>
                      <a:pt x="5772" y="707"/>
                    </a:lnTo>
                    <a:lnTo>
                      <a:pt x="5748" y="853"/>
                    </a:lnTo>
                    <a:lnTo>
                      <a:pt x="5772" y="926"/>
                    </a:lnTo>
                    <a:lnTo>
                      <a:pt x="5797" y="951"/>
                    </a:lnTo>
                    <a:lnTo>
                      <a:pt x="5797" y="951"/>
                    </a:lnTo>
                    <a:lnTo>
                      <a:pt x="5870" y="1048"/>
                    </a:lnTo>
                    <a:lnTo>
                      <a:pt x="5918" y="1145"/>
                    </a:lnTo>
                    <a:lnTo>
                      <a:pt x="5967" y="1243"/>
                    </a:lnTo>
                    <a:lnTo>
                      <a:pt x="5992" y="1340"/>
                    </a:lnTo>
                    <a:lnTo>
                      <a:pt x="5992" y="1340"/>
                    </a:lnTo>
                    <a:lnTo>
                      <a:pt x="5967" y="1438"/>
                    </a:lnTo>
                    <a:lnTo>
                      <a:pt x="5918" y="1535"/>
                    </a:lnTo>
                    <a:lnTo>
                      <a:pt x="5870" y="1633"/>
                    </a:lnTo>
                    <a:lnTo>
                      <a:pt x="5797" y="1730"/>
                    </a:lnTo>
                    <a:lnTo>
                      <a:pt x="5797" y="1730"/>
                    </a:lnTo>
                    <a:lnTo>
                      <a:pt x="5748" y="1754"/>
                    </a:lnTo>
                    <a:lnTo>
                      <a:pt x="5699" y="1754"/>
                    </a:lnTo>
                    <a:lnTo>
                      <a:pt x="5553" y="1754"/>
                    </a:lnTo>
                    <a:lnTo>
                      <a:pt x="5383" y="1657"/>
                    </a:lnTo>
                    <a:lnTo>
                      <a:pt x="5212" y="1535"/>
                    </a:lnTo>
                    <a:lnTo>
                      <a:pt x="5212" y="1535"/>
                    </a:lnTo>
                    <a:lnTo>
                      <a:pt x="5066" y="1389"/>
                    </a:lnTo>
                    <a:lnTo>
                      <a:pt x="4896" y="1316"/>
                    </a:lnTo>
                    <a:lnTo>
                      <a:pt x="4749" y="1292"/>
                    </a:lnTo>
                    <a:lnTo>
                      <a:pt x="4701" y="1316"/>
                    </a:lnTo>
                    <a:lnTo>
                      <a:pt x="4652" y="1340"/>
                    </a:lnTo>
                    <a:lnTo>
                      <a:pt x="4652" y="1340"/>
                    </a:lnTo>
                    <a:lnTo>
                      <a:pt x="4555" y="1413"/>
                    </a:lnTo>
                    <a:lnTo>
                      <a:pt x="4457" y="1486"/>
                    </a:lnTo>
                    <a:lnTo>
                      <a:pt x="4360" y="1511"/>
                    </a:lnTo>
                    <a:lnTo>
                      <a:pt x="4262" y="1535"/>
                    </a:lnTo>
                    <a:lnTo>
                      <a:pt x="4262" y="1535"/>
                    </a:lnTo>
                    <a:lnTo>
                      <a:pt x="4116" y="1559"/>
                    </a:lnTo>
                    <a:lnTo>
                      <a:pt x="4043" y="1584"/>
                    </a:lnTo>
                    <a:lnTo>
                      <a:pt x="3994" y="1633"/>
                    </a:lnTo>
                    <a:lnTo>
                      <a:pt x="3994" y="1633"/>
                    </a:lnTo>
                    <a:lnTo>
                      <a:pt x="3946" y="1657"/>
                    </a:lnTo>
                    <a:lnTo>
                      <a:pt x="3873" y="1681"/>
                    </a:lnTo>
                    <a:lnTo>
                      <a:pt x="3702" y="1730"/>
                    </a:lnTo>
                    <a:lnTo>
                      <a:pt x="3702" y="1730"/>
                    </a:lnTo>
                    <a:lnTo>
                      <a:pt x="3605" y="1730"/>
                    </a:lnTo>
                    <a:lnTo>
                      <a:pt x="3507" y="1779"/>
                    </a:lnTo>
                    <a:lnTo>
                      <a:pt x="3410" y="1827"/>
                    </a:lnTo>
                    <a:lnTo>
                      <a:pt x="3312" y="1900"/>
                    </a:lnTo>
                    <a:lnTo>
                      <a:pt x="3312" y="1900"/>
                    </a:lnTo>
                    <a:lnTo>
                      <a:pt x="3288" y="1949"/>
                    </a:lnTo>
                    <a:lnTo>
                      <a:pt x="3288" y="2022"/>
                    </a:lnTo>
                    <a:lnTo>
                      <a:pt x="3288" y="2144"/>
                    </a:lnTo>
                    <a:lnTo>
                      <a:pt x="3386" y="2314"/>
                    </a:lnTo>
                    <a:lnTo>
                      <a:pt x="3507" y="2485"/>
                    </a:lnTo>
                    <a:lnTo>
                      <a:pt x="3507" y="2485"/>
                    </a:lnTo>
                    <a:lnTo>
                      <a:pt x="3605" y="2558"/>
                    </a:lnTo>
                    <a:lnTo>
                      <a:pt x="3702" y="2582"/>
                    </a:lnTo>
                    <a:lnTo>
                      <a:pt x="3800" y="2607"/>
                    </a:lnTo>
                    <a:lnTo>
                      <a:pt x="3921" y="2607"/>
                    </a:lnTo>
                    <a:lnTo>
                      <a:pt x="4043" y="2582"/>
                    </a:lnTo>
                    <a:lnTo>
                      <a:pt x="4141" y="2534"/>
                    </a:lnTo>
                    <a:lnTo>
                      <a:pt x="4262" y="2461"/>
                    </a:lnTo>
                    <a:lnTo>
                      <a:pt x="4360" y="2388"/>
                    </a:lnTo>
                    <a:lnTo>
                      <a:pt x="4360" y="2388"/>
                    </a:lnTo>
                    <a:lnTo>
                      <a:pt x="4555" y="2193"/>
                    </a:lnTo>
                    <a:lnTo>
                      <a:pt x="4749" y="2047"/>
                    </a:lnTo>
                    <a:lnTo>
                      <a:pt x="4920" y="1949"/>
                    </a:lnTo>
                    <a:lnTo>
                      <a:pt x="5042" y="1900"/>
                    </a:lnTo>
                    <a:lnTo>
                      <a:pt x="5042" y="1900"/>
                    </a:lnTo>
                    <a:lnTo>
                      <a:pt x="5115" y="1925"/>
                    </a:lnTo>
                    <a:lnTo>
                      <a:pt x="5163" y="1974"/>
                    </a:lnTo>
                    <a:lnTo>
                      <a:pt x="5212" y="2022"/>
                    </a:lnTo>
                    <a:lnTo>
                      <a:pt x="5212" y="2095"/>
                    </a:lnTo>
                    <a:lnTo>
                      <a:pt x="5212" y="2095"/>
                    </a:lnTo>
                    <a:lnTo>
                      <a:pt x="5236" y="2168"/>
                    </a:lnTo>
                    <a:lnTo>
                      <a:pt x="5285" y="2241"/>
                    </a:lnTo>
                    <a:lnTo>
                      <a:pt x="5334" y="2266"/>
                    </a:lnTo>
                    <a:lnTo>
                      <a:pt x="5407" y="2290"/>
                    </a:lnTo>
                    <a:lnTo>
                      <a:pt x="5407" y="2290"/>
                    </a:lnTo>
                    <a:lnTo>
                      <a:pt x="5504" y="2314"/>
                    </a:lnTo>
                    <a:lnTo>
                      <a:pt x="5602" y="2339"/>
                    </a:lnTo>
                    <a:lnTo>
                      <a:pt x="5699" y="2412"/>
                    </a:lnTo>
                    <a:lnTo>
                      <a:pt x="5797" y="2485"/>
                    </a:lnTo>
                    <a:lnTo>
                      <a:pt x="5797" y="2485"/>
                    </a:lnTo>
                    <a:lnTo>
                      <a:pt x="5845" y="2558"/>
                    </a:lnTo>
                    <a:lnTo>
                      <a:pt x="5870" y="2680"/>
                    </a:lnTo>
                    <a:lnTo>
                      <a:pt x="5845" y="2777"/>
                    </a:lnTo>
                    <a:lnTo>
                      <a:pt x="5797" y="2850"/>
                    </a:lnTo>
                    <a:lnTo>
                      <a:pt x="5797" y="2850"/>
                    </a:lnTo>
                    <a:lnTo>
                      <a:pt x="5699" y="2923"/>
                    </a:lnTo>
                    <a:lnTo>
                      <a:pt x="5602" y="2996"/>
                    </a:lnTo>
                    <a:lnTo>
                      <a:pt x="5504" y="3045"/>
                    </a:lnTo>
                    <a:lnTo>
                      <a:pt x="5407" y="3045"/>
                    </a:lnTo>
                    <a:lnTo>
                      <a:pt x="5407" y="3045"/>
                    </a:lnTo>
                    <a:lnTo>
                      <a:pt x="5310" y="3069"/>
                    </a:lnTo>
                    <a:lnTo>
                      <a:pt x="5163" y="3167"/>
                    </a:lnTo>
                    <a:lnTo>
                      <a:pt x="4993" y="3289"/>
                    </a:lnTo>
                    <a:lnTo>
                      <a:pt x="4847" y="3435"/>
                    </a:lnTo>
                    <a:lnTo>
                      <a:pt x="4847" y="3435"/>
                    </a:lnTo>
                    <a:lnTo>
                      <a:pt x="4676" y="3581"/>
                    </a:lnTo>
                    <a:lnTo>
                      <a:pt x="4506" y="3703"/>
                    </a:lnTo>
                    <a:lnTo>
                      <a:pt x="4384" y="3776"/>
                    </a:lnTo>
                    <a:lnTo>
                      <a:pt x="4262" y="3800"/>
                    </a:lnTo>
                    <a:lnTo>
                      <a:pt x="4262" y="3800"/>
                    </a:lnTo>
                    <a:lnTo>
                      <a:pt x="4141" y="3849"/>
                    </a:lnTo>
                    <a:lnTo>
                      <a:pt x="3970" y="3971"/>
                    </a:lnTo>
                    <a:lnTo>
                      <a:pt x="3726" y="4165"/>
                    </a:lnTo>
                    <a:lnTo>
                      <a:pt x="3483" y="4409"/>
                    </a:lnTo>
                    <a:lnTo>
                      <a:pt x="3142" y="4750"/>
                    </a:lnTo>
                    <a:lnTo>
                      <a:pt x="3142" y="4750"/>
                    </a:lnTo>
                    <a:lnTo>
                      <a:pt x="3020" y="4847"/>
                    </a:lnTo>
                    <a:lnTo>
                      <a:pt x="2874" y="4969"/>
                    </a:lnTo>
                    <a:lnTo>
                      <a:pt x="2557" y="5164"/>
                    </a:lnTo>
                    <a:lnTo>
                      <a:pt x="2265" y="5286"/>
                    </a:lnTo>
                    <a:lnTo>
                      <a:pt x="2119" y="5310"/>
                    </a:lnTo>
                    <a:lnTo>
                      <a:pt x="1997" y="5335"/>
                    </a:lnTo>
                    <a:lnTo>
                      <a:pt x="1997" y="5335"/>
                    </a:lnTo>
                    <a:lnTo>
                      <a:pt x="1754" y="5335"/>
                    </a:lnTo>
                    <a:lnTo>
                      <a:pt x="1535" y="5383"/>
                    </a:lnTo>
                    <a:lnTo>
                      <a:pt x="1364" y="5456"/>
                    </a:lnTo>
                    <a:lnTo>
                      <a:pt x="1242" y="5529"/>
                    </a:lnTo>
                    <a:lnTo>
                      <a:pt x="1242" y="5529"/>
                    </a:lnTo>
                    <a:lnTo>
                      <a:pt x="1169" y="5602"/>
                    </a:lnTo>
                    <a:lnTo>
                      <a:pt x="1096" y="5700"/>
                    </a:lnTo>
                    <a:lnTo>
                      <a:pt x="1047" y="5797"/>
                    </a:lnTo>
                    <a:lnTo>
                      <a:pt x="1047" y="5895"/>
                    </a:lnTo>
                    <a:lnTo>
                      <a:pt x="1047" y="5895"/>
                    </a:lnTo>
                    <a:lnTo>
                      <a:pt x="1047" y="5992"/>
                    </a:lnTo>
                    <a:lnTo>
                      <a:pt x="1096" y="6090"/>
                    </a:lnTo>
                    <a:lnTo>
                      <a:pt x="1169" y="6187"/>
                    </a:lnTo>
                    <a:lnTo>
                      <a:pt x="1242" y="6284"/>
                    </a:lnTo>
                    <a:lnTo>
                      <a:pt x="1242" y="6284"/>
                    </a:lnTo>
                    <a:lnTo>
                      <a:pt x="1315" y="6357"/>
                    </a:lnTo>
                    <a:lnTo>
                      <a:pt x="1413" y="6406"/>
                    </a:lnTo>
                    <a:lnTo>
                      <a:pt x="1535" y="6455"/>
                    </a:lnTo>
                    <a:lnTo>
                      <a:pt x="1608" y="6455"/>
                    </a:lnTo>
                    <a:lnTo>
                      <a:pt x="1608" y="6455"/>
                    </a:lnTo>
                    <a:lnTo>
                      <a:pt x="1729" y="6504"/>
                    </a:lnTo>
                    <a:lnTo>
                      <a:pt x="1876" y="6601"/>
                    </a:lnTo>
                    <a:lnTo>
                      <a:pt x="2070" y="6747"/>
                    </a:lnTo>
                    <a:lnTo>
                      <a:pt x="2290" y="6942"/>
                    </a:lnTo>
                    <a:lnTo>
                      <a:pt x="2290" y="6942"/>
                    </a:lnTo>
                    <a:lnTo>
                      <a:pt x="2484" y="7137"/>
                    </a:lnTo>
                    <a:lnTo>
                      <a:pt x="2679" y="7283"/>
                    </a:lnTo>
                    <a:lnTo>
                      <a:pt x="2825" y="7380"/>
                    </a:lnTo>
                    <a:lnTo>
                      <a:pt x="2947" y="7405"/>
                    </a:lnTo>
                    <a:lnTo>
                      <a:pt x="2947" y="7405"/>
                    </a:lnTo>
                    <a:lnTo>
                      <a:pt x="3093" y="7380"/>
                    </a:lnTo>
                    <a:lnTo>
                      <a:pt x="3166" y="7356"/>
                    </a:lnTo>
                    <a:lnTo>
                      <a:pt x="3239" y="7332"/>
                    </a:lnTo>
                    <a:lnTo>
                      <a:pt x="3239" y="7332"/>
                    </a:lnTo>
                    <a:lnTo>
                      <a:pt x="3288" y="7283"/>
                    </a:lnTo>
                    <a:lnTo>
                      <a:pt x="3410" y="7259"/>
                    </a:lnTo>
                    <a:lnTo>
                      <a:pt x="3556" y="7234"/>
                    </a:lnTo>
                    <a:lnTo>
                      <a:pt x="3702" y="7234"/>
                    </a:lnTo>
                    <a:lnTo>
                      <a:pt x="3702" y="7234"/>
                    </a:lnTo>
                    <a:lnTo>
                      <a:pt x="3873" y="7234"/>
                    </a:lnTo>
                    <a:lnTo>
                      <a:pt x="4019" y="7283"/>
                    </a:lnTo>
                    <a:lnTo>
                      <a:pt x="4165" y="7332"/>
                    </a:lnTo>
                    <a:lnTo>
                      <a:pt x="4262" y="7429"/>
                    </a:lnTo>
                    <a:lnTo>
                      <a:pt x="4262" y="7429"/>
                    </a:lnTo>
                    <a:lnTo>
                      <a:pt x="4360" y="7502"/>
                    </a:lnTo>
                    <a:lnTo>
                      <a:pt x="4457" y="7551"/>
                    </a:lnTo>
                    <a:lnTo>
                      <a:pt x="4555" y="7600"/>
                    </a:lnTo>
                    <a:lnTo>
                      <a:pt x="4652" y="7600"/>
                    </a:lnTo>
                    <a:lnTo>
                      <a:pt x="4652" y="7600"/>
                    </a:lnTo>
                    <a:lnTo>
                      <a:pt x="4749" y="7648"/>
                    </a:lnTo>
                    <a:lnTo>
                      <a:pt x="4896" y="7721"/>
                    </a:lnTo>
                    <a:lnTo>
                      <a:pt x="5066" y="7843"/>
                    </a:lnTo>
                    <a:lnTo>
                      <a:pt x="5212" y="7989"/>
                    </a:lnTo>
                    <a:lnTo>
                      <a:pt x="5212" y="7989"/>
                    </a:lnTo>
                    <a:lnTo>
                      <a:pt x="5383" y="8135"/>
                    </a:lnTo>
                    <a:lnTo>
                      <a:pt x="5553" y="8257"/>
                    </a:lnTo>
                    <a:lnTo>
                      <a:pt x="5699" y="8330"/>
                    </a:lnTo>
                    <a:lnTo>
                      <a:pt x="5797" y="8355"/>
                    </a:lnTo>
                    <a:lnTo>
                      <a:pt x="5797" y="8355"/>
                    </a:lnTo>
                    <a:lnTo>
                      <a:pt x="5870" y="8379"/>
                    </a:lnTo>
                    <a:lnTo>
                      <a:pt x="5992" y="8428"/>
                    </a:lnTo>
                    <a:lnTo>
                      <a:pt x="6089" y="8476"/>
                    </a:lnTo>
                    <a:lnTo>
                      <a:pt x="6162" y="8549"/>
                    </a:lnTo>
                    <a:lnTo>
                      <a:pt x="6162" y="8549"/>
                    </a:lnTo>
                    <a:lnTo>
                      <a:pt x="6259" y="8622"/>
                    </a:lnTo>
                    <a:lnTo>
                      <a:pt x="6357" y="8695"/>
                    </a:lnTo>
                    <a:lnTo>
                      <a:pt x="6454" y="8720"/>
                    </a:lnTo>
                    <a:lnTo>
                      <a:pt x="6552" y="8744"/>
                    </a:lnTo>
                    <a:lnTo>
                      <a:pt x="6552" y="8744"/>
                    </a:lnTo>
                    <a:lnTo>
                      <a:pt x="6649" y="8769"/>
                    </a:lnTo>
                    <a:lnTo>
                      <a:pt x="6747" y="8793"/>
                    </a:lnTo>
                    <a:lnTo>
                      <a:pt x="6844" y="8866"/>
                    </a:lnTo>
                    <a:lnTo>
                      <a:pt x="6941" y="8939"/>
                    </a:lnTo>
                    <a:lnTo>
                      <a:pt x="6941" y="8939"/>
                    </a:lnTo>
                    <a:lnTo>
                      <a:pt x="7014" y="9036"/>
                    </a:lnTo>
                    <a:lnTo>
                      <a:pt x="7063" y="9134"/>
                    </a:lnTo>
                    <a:lnTo>
                      <a:pt x="7112" y="9231"/>
                    </a:lnTo>
                    <a:lnTo>
                      <a:pt x="7112" y="9304"/>
                    </a:lnTo>
                    <a:lnTo>
                      <a:pt x="7112" y="9304"/>
                    </a:lnTo>
                    <a:lnTo>
                      <a:pt x="7112" y="9402"/>
                    </a:lnTo>
                    <a:lnTo>
                      <a:pt x="7063" y="9499"/>
                    </a:lnTo>
                    <a:lnTo>
                      <a:pt x="7014" y="9597"/>
                    </a:lnTo>
                    <a:lnTo>
                      <a:pt x="6941" y="9694"/>
                    </a:lnTo>
                    <a:lnTo>
                      <a:pt x="6941" y="9694"/>
                    </a:lnTo>
                    <a:lnTo>
                      <a:pt x="6868" y="9791"/>
                    </a:lnTo>
                    <a:lnTo>
                      <a:pt x="6795" y="9889"/>
                    </a:lnTo>
                    <a:lnTo>
                      <a:pt x="6747" y="9986"/>
                    </a:lnTo>
                    <a:lnTo>
                      <a:pt x="6747" y="10084"/>
                    </a:lnTo>
                    <a:lnTo>
                      <a:pt x="6747" y="10084"/>
                    </a:lnTo>
                    <a:lnTo>
                      <a:pt x="6722" y="10181"/>
                    </a:lnTo>
                    <a:lnTo>
                      <a:pt x="6625" y="10327"/>
                    </a:lnTo>
                    <a:lnTo>
                      <a:pt x="6503" y="10473"/>
                    </a:lnTo>
                    <a:lnTo>
                      <a:pt x="6357" y="10644"/>
                    </a:lnTo>
                    <a:lnTo>
                      <a:pt x="6357" y="10644"/>
                    </a:lnTo>
                    <a:lnTo>
                      <a:pt x="6211" y="10814"/>
                    </a:lnTo>
                    <a:lnTo>
                      <a:pt x="6089" y="10961"/>
                    </a:lnTo>
                    <a:lnTo>
                      <a:pt x="6016" y="11107"/>
                    </a:lnTo>
                    <a:lnTo>
                      <a:pt x="5992" y="11204"/>
                    </a:lnTo>
                    <a:lnTo>
                      <a:pt x="5992" y="11204"/>
                    </a:lnTo>
                    <a:lnTo>
                      <a:pt x="5943" y="11326"/>
                    </a:lnTo>
                    <a:lnTo>
                      <a:pt x="5870" y="11472"/>
                    </a:lnTo>
                    <a:lnTo>
                      <a:pt x="5748" y="11618"/>
                    </a:lnTo>
                    <a:lnTo>
                      <a:pt x="5602" y="11789"/>
                    </a:lnTo>
                    <a:lnTo>
                      <a:pt x="5602" y="11789"/>
                    </a:lnTo>
                    <a:lnTo>
                      <a:pt x="5456" y="11935"/>
                    </a:lnTo>
                    <a:lnTo>
                      <a:pt x="5334" y="12105"/>
                    </a:lnTo>
                    <a:lnTo>
                      <a:pt x="5261" y="12251"/>
                    </a:lnTo>
                    <a:lnTo>
                      <a:pt x="5212" y="12349"/>
                    </a:lnTo>
                    <a:lnTo>
                      <a:pt x="5212" y="12349"/>
                    </a:lnTo>
                    <a:lnTo>
                      <a:pt x="5188" y="12446"/>
                    </a:lnTo>
                    <a:lnTo>
                      <a:pt x="5139" y="12568"/>
                    </a:lnTo>
                    <a:lnTo>
                      <a:pt x="5042" y="12714"/>
                    </a:lnTo>
                    <a:lnTo>
                      <a:pt x="4944" y="12836"/>
                    </a:lnTo>
                    <a:lnTo>
                      <a:pt x="4944" y="12836"/>
                    </a:lnTo>
                    <a:lnTo>
                      <a:pt x="4822" y="12958"/>
                    </a:lnTo>
                    <a:lnTo>
                      <a:pt x="4725" y="13079"/>
                    </a:lnTo>
                    <a:lnTo>
                      <a:pt x="4676" y="13201"/>
                    </a:lnTo>
                    <a:lnTo>
                      <a:pt x="4652" y="13299"/>
                    </a:lnTo>
                    <a:lnTo>
                      <a:pt x="4652" y="13299"/>
                    </a:lnTo>
                    <a:lnTo>
                      <a:pt x="4676" y="13469"/>
                    </a:lnTo>
                    <a:lnTo>
                      <a:pt x="4701" y="13542"/>
                    </a:lnTo>
                    <a:lnTo>
                      <a:pt x="4749" y="13591"/>
                    </a:lnTo>
                    <a:lnTo>
                      <a:pt x="4749" y="13591"/>
                    </a:lnTo>
                    <a:lnTo>
                      <a:pt x="4774" y="13640"/>
                    </a:lnTo>
                    <a:lnTo>
                      <a:pt x="4822" y="13713"/>
                    </a:lnTo>
                    <a:lnTo>
                      <a:pt x="4847" y="13883"/>
                    </a:lnTo>
                    <a:lnTo>
                      <a:pt x="4847" y="13883"/>
                    </a:lnTo>
                    <a:lnTo>
                      <a:pt x="4822" y="13956"/>
                    </a:lnTo>
                    <a:lnTo>
                      <a:pt x="4774" y="14005"/>
                    </a:lnTo>
                    <a:lnTo>
                      <a:pt x="4725" y="14054"/>
                    </a:lnTo>
                    <a:lnTo>
                      <a:pt x="4652" y="14054"/>
                    </a:lnTo>
                    <a:lnTo>
                      <a:pt x="4652" y="14054"/>
                    </a:lnTo>
                    <a:lnTo>
                      <a:pt x="4555" y="14054"/>
                    </a:lnTo>
                    <a:lnTo>
                      <a:pt x="4457" y="14005"/>
                    </a:lnTo>
                    <a:lnTo>
                      <a:pt x="4360" y="13956"/>
                    </a:lnTo>
                    <a:lnTo>
                      <a:pt x="4262" y="13883"/>
                    </a:lnTo>
                    <a:lnTo>
                      <a:pt x="4262" y="13883"/>
                    </a:lnTo>
                    <a:lnTo>
                      <a:pt x="4189" y="13761"/>
                    </a:lnTo>
                    <a:lnTo>
                      <a:pt x="4141" y="13615"/>
                    </a:lnTo>
                    <a:lnTo>
                      <a:pt x="4092" y="13469"/>
                    </a:lnTo>
                    <a:lnTo>
                      <a:pt x="4092" y="13299"/>
                    </a:lnTo>
                    <a:lnTo>
                      <a:pt x="4092" y="13299"/>
                    </a:lnTo>
                    <a:lnTo>
                      <a:pt x="4067" y="13152"/>
                    </a:lnTo>
                    <a:lnTo>
                      <a:pt x="4019" y="12982"/>
                    </a:lnTo>
                    <a:lnTo>
                      <a:pt x="3970" y="12836"/>
                    </a:lnTo>
                    <a:lnTo>
                      <a:pt x="3897" y="12738"/>
                    </a:lnTo>
                    <a:lnTo>
                      <a:pt x="3897" y="12738"/>
                    </a:lnTo>
                    <a:lnTo>
                      <a:pt x="3848" y="12690"/>
                    </a:lnTo>
                    <a:lnTo>
                      <a:pt x="3824" y="12592"/>
                    </a:lnTo>
                    <a:lnTo>
                      <a:pt x="3751" y="12349"/>
                    </a:lnTo>
                    <a:lnTo>
                      <a:pt x="3726" y="12056"/>
                    </a:lnTo>
                    <a:lnTo>
                      <a:pt x="3702" y="11716"/>
                    </a:lnTo>
                    <a:lnTo>
                      <a:pt x="3702" y="11472"/>
                    </a:lnTo>
                    <a:lnTo>
                      <a:pt x="3702" y="11472"/>
                    </a:lnTo>
                    <a:lnTo>
                      <a:pt x="3702" y="11301"/>
                    </a:lnTo>
                    <a:lnTo>
                      <a:pt x="3653" y="11107"/>
                    </a:lnTo>
                    <a:lnTo>
                      <a:pt x="3629" y="10936"/>
                    </a:lnTo>
                    <a:lnTo>
                      <a:pt x="3556" y="10741"/>
                    </a:lnTo>
                    <a:lnTo>
                      <a:pt x="3483" y="10571"/>
                    </a:lnTo>
                    <a:lnTo>
                      <a:pt x="3410" y="10425"/>
                    </a:lnTo>
                    <a:lnTo>
                      <a:pt x="3312" y="10279"/>
                    </a:lnTo>
                    <a:lnTo>
                      <a:pt x="3239" y="10181"/>
                    </a:lnTo>
                    <a:lnTo>
                      <a:pt x="3239" y="10181"/>
                    </a:lnTo>
                    <a:lnTo>
                      <a:pt x="3045" y="9962"/>
                    </a:lnTo>
                    <a:lnTo>
                      <a:pt x="2898" y="9767"/>
                    </a:lnTo>
                    <a:lnTo>
                      <a:pt x="2801" y="9621"/>
                    </a:lnTo>
                    <a:lnTo>
                      <a:pt x="2752" y="9499"/>
                    </a:lnTo>
                    <a:lnTo>
                      <a:pt x="2752" y="9499"/>
                    </a:lnTo>
                    <a:lnTo>
                      <a:pt x="2728" y="9353"/>
                    </a:lnTo>
                    <a:lnTo>
                      <a:pt x="2704" y="9280"/>
                    </a:lnTo>
                    <a:lnTo>
                      <a:pt x="2655" y="9231"/>
                    </a:lnTo>
                    <a:lnTo>
                      <a:pt x="2655" y="9231"/>
                    </a:lnTo>
                    <a:lnTo>
                      <a:pt x="2631" y="9158"/>
                    </a:lnTo>
                    <a:lnTo>
                      <a:pt x="2582" y="9036"/>
                    </a:lnTo>
                    <a:lnTo>
                      <a:pt x="2582" y="8890"/>
                    </a:lnTo>
                    <a:lnTo>
                      <a:pt x="2557" y="8744"/>
                    </a:lnTo>
                    <a:lnTo>
                      <a:pt x="2557" y="8744"/>
                    </a:lnTo>
                    <a:lnTo>
                      <a:pt x="2582" y="8598"/>
                    </a:lnTo>
                    <a:lnTo>
                      <a:pt x="2582" y="8452"/>
                    </a:lnTo>
                    <a:lnTo>
                      <a:pt x="2631" y="8330"/>
                    </a:lnTo>
                    <a:lnTo>
                      <a:pt x="2655" y="8281"/>
                    </a:lnTo>
                    <a:lnTo>
                      <a:pt x="2655" y="8281"/>
                    </a:lnTo>
                    <a:lnTo>
                      <a:pt x="2704" y="8208"/>
                    </a:lnTo>
                    <a:lnTo>
                      <a:pt x="2728" y="8160"/>
                    </a:lnTo>
                    <a:lnTo>
                      <a:pt x="2752" y="7989"/>
                    </a:lnTo>
                    <a:lnTo>
                      <a:pt x="2752" y="7989"/>
                    </a:lnTo>
                    <a:lnTo>
                      <a:pt x="2728" y="7819"/>
                    </a:lnTo>
                    <a:lnTo>
                      <a:pt x="2704" y="7746"/>
                    </a:lnTo>
                    <a:lnTo>
                      <a:pt x="2655" y="7697"/>
                    </a:lnTo>
                    <a:lnTo>
                      <a:pt x="2655" y="7697"/>
                    </a:lnTo>
                    <a:lnTo>
                      <a:pt x="2606" y="7673"/>
                    </a:lnTo>
                    <a:lnTo>
                      <a:pt x="2533" y="7624"/>
                    </a:lnTo>
                    <a:lnTo>
                      <a:pt x="2363" y="7600"/>
                    </a:lnTo>
                    <a:lnTo>
                      <a:pt x="2363" y="7600"/>
                    </a:lnTo>
                    <a:lnTo>
                      <a:pt x="2265" y="7575"/>
                    </a:lnTo>
                    <a:lnTo>
                      <a:pt x="2119" y="7502"/>
                    </a:lnTo>
                    <a:lnTo>
                      <a:pt x="1973" y="7380"/>
                    </a:lnTo>
                    <a:lnTo>
                      <a:pt x="1802" y="7234"/>
                    </a:lnTo>
                    <a:lnTo>
                      <a:pt x="1802" y="7234"/>
                    </a:lnTo>
                    <a:lnTo>
                      <a:pt x="1632" y="7088"/>
                    </a:lnTo>
                    <a:lnTo>
                      <a:pt x="1486" y="6966"/>
                    </a:lnTo>
                    <a:lnTo>
                      <a:pt x="1340" y="6869"/>
                    </a:lnTo>
                    <a:lnTo>
                      <a:pt x="1242" y="6845"/>
                    </a:lnTo>
                    <a:lnTo>
                      <a:pt x="1242" y="6845"/>
                    </a:lnTo>
                    <a:lnTo>
                      <a:pt x="1121" y="6796"/>
                    </a:lnTo>
                    <a:lnTo>
                      <a:pt x="926" y="6674"/>
                    </a:lnTo>
                    <a:lnTo>
                      <a:pt x="706" y="6504"/>
                    </a:lnTo>
                    <a:lnTo>
                      <a:pt x="463" y="6284"/>
                    </a:lnTo>
                    <a:lnTo>
                      <a:pt x="463" y="6284"/>
                    </a:lnTo>
                    <a:lnTo>
                      <a:pt x="171" y="5919"/>
                    </a:lnTo>
                    <a:lnTo>
                      <a:pt x="0" y="5700"/>
                    </a:lnTo>
                    <a:lnTo>
                      <a:pt x="0" y="5700"/>
                    </a:lnTo>
                    <a:lnTo>
                      <a:pt x="0" y="5724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67" name="Shape 167"/>
              <p:cNvSpPr/>
              <p:nvPr/>
            </p:nvSpPr>
            <p:spPr>
              <a:xfrm>
                <a:off x="6128575" y="3695900"/>
                <a:ext cx="86475" cy="47525"/>
              </a:xfrm>
              <a:custGeom>
                <a:avLst/>
                <a:gdLst/>
                <a:ahLst/>
                <a:cxnLst/>
                <a:rect l="0" t="0" r="0" b="0"/>
                <a:pathLst>
                  <a:path w="3459" h="1901" fill="none" extrusionOk="0">
                    <a:moveTo>
                      <a:pt x="2022" y="1340"/>
                    </a:moveTo>
                    <a:lnTo>
                      <a:pt x="2022" y="1340"/>
                    </a:lnTo>
                    <a:lnTo>
                      <a:pt x="1924" y="1413"/>
                    </a:lnTo>
                    <a:lnTo>
                      <a:pt x="1827" y="1486"/>
                    </a:lnTo>
                    <a:lnTo>
                      <a:pt x="1729" y="1511"/>
                    </a:lnTo>
                    <a:lnTo>
                      <a:pt x="1632" y="1535"/>
                    </a:lnTo>
                    <a:lnTo>
                      <a:pt x="1632" y="1535"/>
                    </a:lnTo>
                    <a:lnTo>
                      <a:pt x="1559" y="1535"/>
                    </a:lnTo>
                    <a:lnTo>
                      <a:pt x="1461" y="1584"/>
                    </a:lnTo>
                    <a:lnTo>
                      <a:pt x="1340" y="1657"/>
                    </a:lnTo>
                    <a:lnTo>
                      <a:pt x="1267" y="1730"/>
                    </a:lnTo>
                    <a:lnTo>
                      <a:pt x="1267" y="1730"/>
                    </a:lnTo>
                    <a:lnTo>
                      <a:pt x="1169" y="1803"/>
                    </a:lnTo>
                    <a:lnTo>
                      <a:pt x="1072" y="1852"/>
                    </a:lnTo>
                    <a:lnTo>
                      <a:pt x="974" y="1900"/>
                    </a:lnTo>
                    <a:lnTo>
                      <a:pt x="877" y="1900"/>
                    </a:lnTo>
                    <a:lnTo>
                      <a:pt x="877" y="1900"/>
                    </a:lnTo>
                    <a:lnTo>
                      <a:pt x="779" y="1900"/>
                    </a:lnTo>
                    <a:lnTo>
                      <a:pt x="682" y="1852"/>
                    </a:lnTo>
                    <a:lnTo>
                      <a:pt x="585" y="1803"/>
                    </a:lnTo>
                    <a:lnTo>
                      <a:pt x="512" y="1730"/>
                    </a:lnTo>
                    <a:lnTo>
                      <a:pt x="512" y="1730"/>
                    </a:lnTo>
                    <a:lnTo>
                      <a:pt x="438" y="1633"/>
                    </a:lnTo>
                    <a:lnTo>
                      <a:pt x="414" y="1535"/>
                    </a:lnTo>
                    <a:lnTo>
                      <a:pt x="438" y="1438"/>
                    </a:lnTo>
                    <a:lnTo>
                      <a:pt x="512" y="1340"/>
                    </a:lnTo>
                    <a:lnTo>
                      <a:pt x="512" y="1340"/>
                    </a:lnTo>
                    <a:lnTo>
                      <a:pt x="585" y="1243"/>
                    </a:lnTo>
                    <a:lnTo>
                      <a:pt x="633" y="1145"/>
                    </a:lnTo>
                    <a:lnTo>
                      <a:pt x="682" y="1048"/>
                    </a:lnTo>
                    <a:lnTo>
                      <a:pt x="682" y="951"/>
                    </a:lnTo>
                    <a:lnTo>
                      <a:pt x="682" y="951"/>
                    </a:lnTo>
                    <a:lnTo>
                      <a:pt x="658" y="804"/>
                    </a:lnTo>
                    <a:lnTo>
                      <a:pt x="633" y="731"/>
                    </a:lnTo>
                    <a:lnTo>
                      <a:pt x="585" y="683"/>
                    </a:lnTo>
                    <a:lnTo>
                      <a:pt x="585" y="683"/>
                    </a:lnTo>
                    <a:lnTo>
                      <a:pt x="536" y="634"/>
                    </a:lnTo>
                    <a:lnTo>
                      <a:pt x="463" y="610"/>
                    </a:lnTo>
                    <a:lnTo>
                      <a:pt x="317" y="585"/>
                    </a:lnTo>
                    <a:lnTo>
                      <a:pt x="317" y="585"/>
                    </a:lnTo>
                    <a:lnTo>
                      <a:pt x="146" y="561"/>
                    </a:lnTo>
                    <a:lnTo>
                      <a:pt x="73" y="512"/>
                    </a:lnTo>
                    <a:lnTo>
                      <a:pt x="24" y="488"/>
                    </a:lnTo>
                    <a:lnTo>
                      <a:pt x="24" y="488"/>
                    </a:lnTo>
                    <a:lnTo>
                      <a:pt x="0" y="439"/>
                    </a:lnTo>
                    <a:lnTo>
                      <a:pt x="24" y="366"/>
                    </a:lnTo>
                    <a:lnTo>
                      <a:pt x="49" y="293"/>
                    </a:lnTo>
                    <a:lnTo>
                      <a:pt x="122" y="196"/>
                    </a:lnTo>
                    <a:lnTo>
                      <a:pt x="122" y="196"/>
                    </a:lnTo>
                    <a:lnTo>
                      <a:pt x="171" y="171"/>
                    </a:lnTo>
                    <a:lnTo>
                      <a:pt x="268" y="123"/>
                    </a:lnTo>
                    <a:lnTo>
                      <a:pt x="512" y="74"/>
                    </a:lnTo>
                    <a:lnTo>
                      <a:pt x="804" y="25"/>
                    </a:lnTo>
                    <a:lnTo>
                      <a:pt x="1145" y="1"/>
                    </a:lnTo>
                    <a:lnTo>
                      <a:pt x="2509" y="1"/>
                    </a:lnTo>
                    <a:lnTo>
                      <a:pt x="2509" y="1"/>
                    </a:lnTo>
                    <a:lnTo>
                      <a:pt x="2850" y="25"/>
                    </a:lnTo>
                    <a:lnTo>
                      <a:pt x="3142" y="49"/>
                    </a:lnTo>
                    <a:lnTo>
                      <a:pt x="3337" y="74"/>
                    </a:lnTo>
                    <a:lnTo>
                      <a:pt x="3434" y="98"/>
                    </a:lnTo>
                    <a:lnTo>
                      <a:pt x="3434" y="98"/>
                    </a:lnTo>
                    <a:lnTo>
                      <a:pt x="3458" y="123"/>
                    </a:lnTo>
                    <a:lnTo>
                      <a:pt x="3434" y="171"/>
                    </a:lnTo>
                    <a:lnTo>
                      <a:pt x="3361" y="317"/>
                    </a:lnTo>
                    <a:lnTo>
                      <a:pt x="3239" y="488"/>
                    </a:lnTo>
                    <a:lnTo>
                      <a:pt x="3069" y="683"/>
                    </a:lnTo>
                    <a:lnTo>
                      <a:pt x="3069" y="683"/>
                    </a:lnTo>
                    <a:lnTo>
                      <a:pt x="2874" y="853"/>
                    </a:lnTo>
                    <a:lnTo>
                      <a:pt x="2679" y="999"/>
                    </a:lnTo>
                    <a:lnTo>
                      <a:pt x="2509" y="1121"/>
                    </a:lnTo>
                    <a:lnTo>
                      <a:pt x="2411" y="1145"/>
                    </a:lnTo>
                    <a:lnTo>
                      <a:pt x="2411" y="1145"/>
                    </a:lnTo>
                    <a:lnTo>
                      <a:pt x="2314" y="1170"/>
                    </a:lnTo>
                    <a:lnTo>
                      <a:pt x="2216" y="1194"/>
                    </a:lnTo>
                    <a:lnTo>
                      <a:pt x="2119" y="1267"/>
                    </a:lnTo>
                    <a:lnTo>
                      <a:pt x="2022" y="1340"/>
                    </a:lnTo>
                    <a:lnTo>
                      <a:pt x="2022" y="134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68" name="Shape 168"/>
              <p:cNvSpPr/>
              <p:nvPr/>
            </p:nvSpPr>
            <p:spPr>
              <a:xfrm>
                <a:off x="6357500" y="3940075"/>
                <a:ext cx="18900" cy="34725"/>
              </a:xfrm>
              <a:custGeom>
                <a:avLst/>
                <a:gdLst/>
                <a:ahLst/>
                <a:cxnLst/>
                <a:rect l="0" t="0" r="0" b="0"/>
                <a:pathLst>
                  <a:path w="756" h="1389" fill="none" extrusionOk="0">
                    <a:moveTo>
                      <a:pt x="585" y="682"/>
                    </a:moveTo>
                    <a:lnTo>
                      <a:pt x="585" y="682"/>
                    </a:lnTo>
                    <a:lnTo>
                      <a:pt x="512" y="779"/>
                    </a:lnTo>
                    <a:lnTo>
                      <a:pt x="439" y="877"/>
                    </a:lnTo>
                    <a:lnTo>
                      <a:pt x="390" y="974"/>
                    </a:lnTo>
                    <a:lnTo>
                      <a:pt x="390" y="1072"/>
                    </a:lnTo>
                    <a:lnTo>
                      <a:pt x="390" y="1072"/>
                    </a:lnTo>
                    <a:lnTo>
                      <a:pt x="366" y="1218"/>
                    </a:lnTo>
                    <a:lnTo>
                      <a:pt x="317" y="1291"/>
                    </a:lnTo>
                    <a:lnTo>
                      <a:pt x="293" y="1364"/>
                    </a:lnTo>
                    <a:lnTo>
                      <a:pt x="293" y="1364"/>
                    </a:lnTo>
                    <a:lnTo>
                      <a:pt x="244" y="1388"/>
                    </a:lnTo>
                    <a:lnTo>
                      <a:pt x="195" y="1388"/>
                    </a:lnTo>
                    <a:lnTo>
                      <a:pt x="147" y="1388"/>
                    </a:lnTo>
                    <a:lnTo>
                      <a:pt x="98" y="1364"/>
                    </a:lnTo>
                    <a:lnTo>
                      <a:pt x="98" y="1364"/>
                    </a:lnTo>
                    <a:lnTo>
                      <a:pt x="74" y="1291"/>
                    </a:lnTo>
                    <a:lnTo>
                      <a:pt x="25" y="1169"/>
                    </a:lnTo>
                    <a:lnTo>
                      <a:pt x="25" y="1023"/>
                    </a:lnTo>
                    <a:lnTo>
                      <a:pt x="1" y="877"/>
                    </a:lnTo>
                    <a:lnTo>
                      <a:pt x="1" y="877"/>
                    </a:lnTo>
                    <a:lnTo>
                      <a:pt x="25" y="706"/>
                    </a:lnTo>
                    <a:lnTo>
                      <a:pt x="98" y="536"/>
                    </a:lnTo>
                    <a:lnTo>
                      <a:pt x="171" y="365"/>
                    </a:lnTo>
                    <a:lnTo>
                      <a:pt x="293" y="219"/>
                    </a:lnTo>
                    <a:lnTo>
                      <a:pt x="293" y="219"/>
                    </a:lnTo>
                    <a:lnTo>
                      <a:pt x="415" y="122"/>
                    </a:lnTo>
                    <a:lnTo>
                      <a:pt x="512" y="49"/>
                    </a:lnTo>
                    <a:lnTo>
                      <a:pt x="609" y="0"/>
                    </a:lnTo>
                    <a:lnTo>
                      <a:pt x="682" y="24"/>
                    </a:lnTo>
                    <a:lnTo>
                      <a:pt x="682" y="24"/>
                    </a:lnTo>
                    <a:lnTo>
                      <a:pt x="707" y="73"/>
                    </a:lnTo>
                    <a:lnTo>
                      <a:pt x="731" y="146"/>
                    </a:lnTo>
                    <a:lnTo>
                      <a:pt x="756" y="317"/>
                    </a:lnTo>
                    <a:lnTo>
                      <a:pt x="756" y="317"/>
                    </a:lnTo>
                    <a:lnTo>
                      <a:pt x="756" y="390"/>
                    </a:lnTo>
                    <a:lnTo>
                      <a:pt x="707" y="487"/>
                    </a:lnTo>
                    <a:lnTo>
                      <a:pt x="658" y="609"/>
                    </a:lnTo>
                    <a:lnTo>
                      <a:pt x="585" y="682"/>
                    </a:lnTo>
                    <a:lnTo>
                      <a:pt x="585" y="682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169" name="Shape 169"/>
              <p:cNvSpPr/>
              <p:nvPr/>
            </p:nvSpPr>
            <p:spPr>
              <a:xfrm>
                <a:off x="6202850" y="3720875"/>
                <a:ext cx="204000" cy="278875"/>
              </a:xfrm>
              <a:custGeom>
                <a:avLst/>
                <a:gdLst/>
                <a:ahLst/>
                <a:cxnLst/>
                <a:rect l="0" t="0" r="0" b="0"/>
                <a:pathLst>
                  <a:path w="8160" h="11155" fill="none" extrusionOk="0">
                    <a:moveTo>
                      <a:pt x="8159" y="4774"/>
                    </a:moveTo>
                    <a:lnTo>
                      <a:pt x="8159" y="4774"/>
                    </a:lnTo>
                    <a:lnTo>
                      <a:pt x="7599" y="4701"/>
                    </a:lnTo>
                    <a:lnTo>
                      <a:pt x="7283" y="4652"/>
                    </a:lnTo>
                    <a:lnTo>
                      <a:pt x="7136" y="4603"/>
                    </a:lnTo>
                    <a:lnTo>
                      <a:pt x="7136" y="4603"/>
                    </a:lnTo>
                    <a:lnTo>
                      <a:pt x="7088" y="4579"/>
                    </a:lnTo>
                    <a:lnTo>
                      <a:pt x="7015" y="4555"/>
                    </a:lnTo>
                    <a:lnTo>
                      <a:pt x="6844" y="4530"/>
                    </a:lnTo>
                    <a:lnTo>
                      <a:pt x="6844" y="4530"/>
                    </a:lnTo>
                    <a:lnTo>
                      <a:pt x="6747" y="4506"/>
                    </a:lnTo>
                    <a:lnTo>
                      <a:pt x="6649" y="4457"/>
                    </a:lnTo>
                    <a:lnTo>
                      <a:pt x="6552" y="4409"/>
                    </a:lnTo>
                    <a:lnTo>
                      <a:pt x="6454" y="4336"/>
                    </a:lnTo>
                    <a:lnTo>
                      <a:pt x="6454" y="4336"/>
                    </a:lnTo>
                    <a:lnTo>
                      <a:pt x="6381" y="4262"/>
                    </a:lnTo>
                    <a:lnTo>
                      <a:pt x="6308" y="4214"/>
                    </a:lnTo>
                    <a:lnTo>
                      <a:pt x="6235" y="4214"/>
                    </a:lnTo>
                    <a:lnTo>
                      <a:pt x="6187" y="4238"/>
                    </a:lnTo>
                    <a:lnTo>
                      <a:pt x="6187" y="4238"/>
                    </a:lnTo>
                    <a:lnTo>
                      <a:pt x="6162" y="4287"/>
                    </a:lnTo>
                    <a:lnTo>
                      <a:pt x="6162" y="4360"/>
                    </a:lnTo>
                    <a:lnTo>
                      <a:pt x="6211" y="4433"/>
                    </a:lnTo>
                    <a:lnTo>
                      <a:pt x="6284" y="4530"/>
                    </a:lnTo>
                    <a:lnTo>
                      <a:pt x="6284" y="4530"/>
                    </a:lnTo>
                    <a:lnTo>
                      <a:pt x="6357" y="4603"/>
                    </a:lnTo>
                    <a:lnTo>
                      <a:pt x="6454" y="4652"/>
                    </a:lnTo>
                    <a:lnTo>
                      <a:pt x="6576" y="4701"/>
                    </a:lnTo>
                    <a:lnTo>
                      <a:pt x="6649" y="4701"/>
                    </a:lnTo>
                    <a:lnTo>
                      <a:pt x="6649" y="4701"/>
                    </a:lnTo>
                    <a:lnTo>
                      <a:pt x="6747" y="4725"/>
                    </a:lnTo>
                    <a:lnTo>
                      <a:pt x="6844" y="4774"/>
                    </a:lnTo>
                    <a:lnTo>
                      <a:pt x="6942" y="4823"/>
                    </a:lnTo>
                    <a:lnTo>
                      <a:pt x="7039" y="4896"/>
                    </a:lnTo>
                    <a:lnTo>
                      <a:pt x="7039" y="4896"/>
                    </a:lnTo>
                    <a:lnTo>
                      <a:pt x="7063" y="4944"/>
                    </a:lnTo>
                    <a:lnTo>
                      <a:pt x="7088" y="4993"/>
                    </a:lnTo>
                    <a:lnTo>
                      <a:pt x="7063" y="5139"/>
                    </a:lnTo>
                    <a:lnTo>
                      <a:pt x="6966" y="5310"/>
                    </a:lnTo>
                    <a:lnTo>
                      <a:pt x="6844" y="5480"/>
                    </a:lnTo>
                    <a:lnTo>
                      <a:pt x="6844" y="5480"/>
                    </a:lnTo>
                    <a:lnTo>
                      <a:pt x="6674" y="5626"/>
                    </a:lnTo>
                    <a:lnTo>
                      <a:pt x="6528" y="5748"/>
                    </a:lnTo>
                    <a:lnTo>
                      <a:pt x="6381" y="5821"/>
                    </a:lnTo>
                    <a:lnTo>
                      <a:pt x="6284" y="5846"/>
                    </a:lnTo>
                    <a:lnTo>
                      <a:pt x="6284" y="5846"/>
                    </a:lnTo>
                    <a:lnTo>
                      <a:pt x="6113" y="5870"/>
                    </a:lnTo>
                    <a:lnTo>
                      <a:pt x="6040" y="5894"/>
                    </a:lnTo>
                    <a:lnTo>
                      <a:pt x="5992" y="5943"/>
                    </a:lnTo>
                    <a:lnTo>
                      <a:pt x="5992" y="5943"/>
                    </a:lnTo>
                    <a:lnTo>
                      <a:pt x="5943" y="5967"/>
                    </a:lnTo>
                    <a:lnTo>
                      <a:pt x="5894" y="5992"/>
                    </a:lnTo>
                    <a:lnTo>
                      <a:pt x="5846" y="5967"/>
                    </a:lnTo>
                    <a:lnTo>
                      <a:pt x="5797" y="5943"/>
                    </a:lnTo>
                    <a:lnTo>
                      <a:pt x="5797" y="5943"/>
                    </a:lnTo>
                    <a:lnTo>
                      <a:pt x="5773" y="5894"/>
                    </a:lnTo>
                    <a:lnTo>
                      <a:pt x="5724" y="5821"/>
                    </a:lnTo>
                    <a:lnTo>
                      <a:pt x="5699" y="5651"/>
                    </a:lnTo>
                    <a:lnTo>
                      <a:pt x="5699" y="5651"/>
                    </a:lnTo>
                    <a:lnTo>
                      <a:pt x="5675" y="5553"/>
                    </a:lnTo>
                    <a:lnTo>
                      <a:pt x="5602" y="5407"/>
                    </a:lnTo>
                    <a:lnTo>
                      <a:pt x="5480" y="5261"/>
                    </a:lnTo>
                    <a:lnTo>
                      <a:pt x="5334" y="5091"/>
                    </a:lnTo>
                    <a:lnTo>
                      <a:pt x="5334" y="5091"/>
                    </a:lnTo>
                    <a:lnTo>
                      <a:pt x="5188" y="4920"/>
                    </a:lnTo>
                    <a:lnTo>
                      <a:pt x="5066" y="4774"/>
                    </a:lnTo>
                    <a:lnTo>
                      <a:pt x="4969" y="4628"/>
                    </a:lnTo>
                    <a:lnTo>
                      <a:pt x="4944" y="4530"/>
                    </a:lnTo>
                    <a:lnTo>
                      <a:pt x="4944" y="4530"/>
                    </a:lnTo>
                    <a:lnTo>
                      <a:pt x="4944" y="4457"/>
                    </a:lnTo>
                    <a:lnTo>
                      <a:pt x="4920" y="4409"/>
                    </a:lnTo>
                    <a:lnTo>
                      <a:pt x="4896" y="4409"/>
                    </a:lnTo>
                    <a:lnTo>
                      <a:pt x="4847" y="4433"/>
                    </a:lnTo>
                    <a:lnTo>
                      <a:pt x="4847" y="4433"/>
                    </a:lnTo>
                    <a:lnTo>
                      <a:pt x="4823" y="4482"/>
                    </a:lnTo>
                    <a:lnTo>
                      <a:pt x="4774" y="4555"/>
                    </a:lnTo>
                    <a:lnTo>
                      <a:pt x="4750" y="4701"/>
                    </a:lnTo>
                    <a:lnTo>
                      <a:pt x="4750" y="4701"/>
                    </a:lnTo>
                    <a:lnTo>
                      <a:pt x="4774" y="4798"/>
                    </a:lnTo>
                    <a:lnTo>
                      <a:pt x="4847" y="4920"/>
                    </a:lnTo>
                    <a:lnTo>
                      <a:pt x="4920" y="5066"/>
                    </a:lnTo>
                    <a:lnTo>
                      <a:pt x="5042" y="5188"/>
                    </a:lnTo>
                    <a:lnTo>
                      <a:pt x="5042" y="5188"/>
                    </a:lnTo>
                    <a:lnTo>
                      <a:pt x="5139" y="5310"/>
                    </a:lnTo>
                    <a:lnTo>
                      <a:pt x="5237" y="5431"/>
                    </a:lnTo>
                    <a:lnTo>
                      <a:pt x="5310" y="5553"/>
                    </a:lnTo>
                    <a:lnTo>
                      <a:pt x="5334" y="5651"/>
                    </a:lnTo>
                    <a:lnTo>
                      <a:pt x="5334" y="5651"/>
                    </a:lnTo>
                    <a:lnTo>
                      <a:pt x="5334" y="5748"/>
                    </a:lnTo>
                    <a:lnTo>
                      <a:pt x="5383" y="5846"/>
                    </a:lnTo>
                    <a:lnTo>
                      <a:pt x="5432" y="5943"/>
                    </a:lnTo>
                    <a:lnTo>
                      <a:pt x="5505" y="6040"/>
                    </a:lnTo>
                    <a:lnTo>
                      <a:pt x="5505" y="6040"/>
                    </a:lnTo>
                    <a:lnTo>
                      <a:pt x="5626" y="6113"/>
                    </a:lnTo>
                    <a:lnTo>
                      <a:pt x="5773" y="6162"/>
                    </a:lnTo>
                    <a:lnTo>
                      <a:pt x="5919" y="6211"/>
                    </a:lnTo>
                    <a:lnTo>
                      <a:pt x="6089" y="6235"/>
                    </a:lnTo>
                    <a:lnTo>
                      <a:pt x="6089" y="6235"/>
                    </a:lnTo>
                    <a:lnTo>
                      <a:pt x="6235" y="6235"/>
                    </a:lnTo>
                    <a:lnTo>
                      <a:pt x="6357" y="6284"/>
                    </a:lnTo>
                    <a:lnTo>
                      <a:pt x="6430" y="6333"/>
                    </a:lnTo>
                    <a:lnTo>
                      <a:pt x="6454" y="6381"/>
                    </a:lnTo>
                    <a:lnTo>
                      <a:pt x="6454" y="6430"/>
                    </a:lnTo>
                    <a:lnTo>
                      <a:pt x="6454" y="6430"/>
                    </a:lnTo>
                    <a:lnTo>
                      <a:pt x="6430" y="6527"/>
                    </a:lnTo>
                    <a:lnTo>
                      <a:pt x="6308" y="6722"/>
                    </a:lnTo>
                    <a:lnTo>
                      <a:pt x="6113" y="6941"/>
                    </a:lnTo>
                    <a:lnTo>
                      <a:pt x="5894" y="7185"/>
                    </a:lnTo>
                    <a:lnTo>
                      <a:pt x="5894" y="7185"/>
                    </a:lnTo>
                    <a:lnTo>
                      <a:pt x="5675" y="7429"/>
                    </a:lnTo>
                    <a:lnTo>
                      <a:pt x="5505" y="7696"/>
                    </a:lnTo>
                    <a:lnTo>
                      <a:pt x="5358" y="7940"/>
                    </a:lnTo>
                    <a:lnTo>
                      <a:pt x="5334" y="8037"/>
                    </a:lnTo>
                    <a:lnTo>
                      <a:pt x="5334" y="8135"/>
                    </a:lnTo>
                    <a:lnTo>
                      <a:pt x="5334" y="8135"/>
                    </a:lnTo>
                    <a:lnTo>
                      <a:pt x="5334" y="8281"/>
                    </a:lnTo>
                    <a:lnTo>
                      <a:pt x="5358" y="8427"/>
                    </a:lnTo>
                    <a:lnTo>
                      <a:pt x="5383" y="8525"/>
                    </a:lnTo>
                    <a:lnTo>
                      <a:pt x="5432" y="8598"/>
                    </a:lnTo>
                    <a:lnTo>
                      <a:pt x="5432" y="8598"/>
                    </a:lnTo>
                    <a:lnTo>
                      <a:pt x="5456" y="8646"/>
                    </a:lnTo>
                    <a:lnTo>
                      <a:pt x="5480" y="8719"/>
                    </a:lnTo>
                    <a:lnTo>
                      <a:pt x="5505" y="8890"/>
                    </a:lnTo>
                    <a:lnTo>
                      <a:pt x="5505" y="8890"/>
                    </a:lnTo>
                    <a:lnTo>
                      <a:pt x="5480" y="8987"/>
                    </a:lnTo>
                    <a:lnTo>
                      <a:pt x="5383" y="9158"/>
                    </a:lnTo>
                    <a:lnTo>
                      <a:pt x="5237" y="9353"/>
                    </a:lnTo>
                    <a:lnTo>
                      <a:pt x="5042" y="9547"/>
                    </a:lnTo>
                    <a:lnTo>
                      <a:pt x="5042" y="9547"/>
                    </a:lnTo>
                    <a:lnTo>
                      <a:pt x="4847" y="9742"/>
                    </a:lnTo>
                    <a:lnTo>
                      <a:pt x="4701" y="9937"/>
                    </a:lnTo>
                    <a:lnTo>
                      <a:pt x="4603" y="10108"/>
                    </a:lnTo>
                    <a:lnTo>
                      <a:pt x="4555" y="10205"/>
                    </a:lnTo>
                    <a:lnTo>
                      <a:pt x="4555" y="10205"/>
                    </a:lnTo>
                    <a:lnTo>
                      <a:pt x="4530" y="10327"/>
                    </a:lnTo>
                    <a:lnTo>
                      <a:pt x="4457" y="10473"/>
                    </a:lnTo>
                    <a:lnTo>
                      <a:pt x="4336" y="10619"/>
                    </a:lnTo>
                    <a:lnTo>
                      <a:pt x="4189" y="10790"/>
                    </a:lnTo>
                    <a:lnTo>
                      <a:pt x="4189" y="10790"/>
                    </a:lnTo>
                    <a:lnTo>
                      <a:pt x="4019" y="10936"/>
                    </a:lnTo>
                    <a:lnTo>
                      <a:pt x="3873" y="11057"/>
                    </a:lnTo>
                    <a:lnTo>
                      <a:pt x="3727" y="11131"/>
                    </a:lnTo>
                    <a:lnTo>
                      <a:pt x="3605" y="11155"/>
                    </a:lnTo>
                    <a:lnTo>
                      <a:pt x="3605" y="11155"/>
                    </a:lnTo>
                    <a:lnTo>
                      <a:pt x="3532" y="11155"/>
                    </a:lnTo>
                    <a:lnTo>
                      <a:pt x="3434" y="11106"/>
                    </a:lnTo>
                    <a:lnTo>
                      <a:pt x="3337" y="11057"/>
                    </a:lnTo>
                    <a:lnTo>
                      <a:pt x="3240" y="10984"/>
                    </a:lnTo>
                    <a:lnTo>
                      <a:pt x="3240" y="10984"/>
                    </a:lnTo>
                    <a:lnTo>
                      <a:pt x="3167" y="10887"/>
                    </a:lnTo>
                    <a:lnTo>
                      <a:pt x="3093" y="10790"/>
                    </a:lnTo>
                    <a:lnTo>
                      <a:pt x="3069" y="10692"/>
                    </a:lnTo>
                    <a:lnTo>
                      <a:pt x="3045" y="10595"/>
                    </a:lnTo>
                    <a:lnTo>
                      <a:pt x="3045" y="10595"/>
                    </a:lnTo>
                    <a:lnTo>
                      <a:pt x="3020" y="10424"/>
                    </a:lnTo>
                    <a:lnTo>
                      <a:pt x="2996" y="10351"/>
                    </a:lnTo>
                    <a:lnTo>
                      <a:pt x="2947" y="10302"/>
                    </a:lnTo>
                    <a:lnTo>
                      <a:pt x="2947" y="10302"/>
                    </a:lnTo>
                    <a:lnTo>
                      <a:pt x="2923" y="10254"/>
                    </a:lnTo>
                    <a:lnTo>
                      <a:pt x="2874" y="10181"/>
                    </a:lnTo>
                    <a:lnTo>
                      <a:pt x="2850" y="10035"/>
                    </a:lnTo>
                    <a:lnTo>
                      <a:pt x="2850" y="10035"/>
                    </a:lnTo>
                    <a:lnTo>
                      <a:pt x="2826" y="9864"/>
                    </a:lnTo>
                    <a:lnTo>
                      <a:pt x="2801" y="9791"/>
                    </a:lnTo>
                    <a:lnTo>
                      <a:pt x="2752" y="9742"/>
                    </a:lnTo>
                    <a:lnTo>
                      <a:pt x="2752" y="9742"/>
                    </a:lnTo>
                    <a:lnTo>
                      <a:pt x="2728" y="9669"/>
                    </a:lnTo>
                    <a:lnTo>
                      <a:pt x="2704" y="9572"/>
                    </a:lnTo>
                    <a:lnTo>
                      <a:pt x="2679" y="9426"/>
                    </a:lnTo>
                    <a:lnTo>
                      <a:pt x="2655" y="9255"/>
                    </a:lnTo>
                    <a:lnTo>
                      <a:pt x="2655" y="9255"/>
                    </a:lnTo>
                    <a:lnTo>
                      <a:pt x="2679" y="9109"/>
                    </a:lnTo>
                    <a:lnTo>
                      <a:pt x="2704" y="8963"/>
                    </a:lnTo>
                    <a:lnTo>
                      <a:pt x="2728" y="8866"/>
                    </a:lnTo>
                    <a:lnTo>
                      <a:pt x="2752" y="8792"/>
                    </a:lnTo>
                    <a:lnTo>
                      <a:pt x="2752" y="8792"/>
                    </a:lnTo>
                    <a:lnTo>
                      <a:pt x="2801" y="8744"/>
                    </a:lnTo>
                    <a:lnTo>
                      <a:pt x="2826" y="8671"/>
                    </a:lnTo>
                    <a:lnTo>
                      <a:pt x="2850" y="8500"/>
                    </a:lnTo>
                    <a:lnTo>
                      <a:pt x="2850" y="8500"/>
                    </a:lnTo>
                    <a:lnTo>
                      <a:pt x="2826" y="8403"/>
                    </a:lnTo>
                    <a:lnTo>
                      <a:pt x="2777" y="8281"/>
                    </a:lnTo>
                    <a:lnTo>
                      <a:pt x="2679" y="8159"/>
                    </a:lnTo>
                    <a:lnTo>
                      <a:pt x="2582" y="8037"/>
                    </a:lnTo>
                    <a:lnTo>
                      <a:pt x="2582" y="8037"/>
                    </a:lnTo>
                    <a:lnTo>
                      <a:pt x="2460" y="7891"/>
                    </a:lnTo>
                    <a:lnTo>
                      <a:pt x="2363" y="7721"/>
                    </a:lnTo>
                    <a:lnTo>
                      <a:pt x="2314" y="7526"/>
                    </a:lnTo>
                    <a:lnTo>
                      <a:pt x="2290" y="7356"/>
                    </a:lnTo>
                    <a:lnTo>
                      <a:pt x="2290" y="7356"/>
                    </a:lnTo>
                    <a:lnTo>
                      <a:pt x="2290" y="7209"/>
                    </a:lnTo>
                    <a:lnTo>
                      <a:pt x="2265" y="7063"/>
                    </a:lnTo>
                    <a:lnTo>
                      <a:pt x="2217" y="6966"/>
                    </a:lnTo>
                    <a:lnTo>
                      <a:pt x="2192" y="6893"/>
                    </a:lnTo>
                    <a:lnTo>
                      <a:pt x="2192" y="6893"/>
                    </a:lnTo>
                    <a:lnTo>
                      <a:pt x="2144" y="6844"/>
                    </a:lnTo>
                    <a:lnTo>
                      <a:pt x="2071" y="6820"/>
                    </a:lnTo>
                    <a:lnTo>
                      <a:pt x="1900" y="6795"/>
                    </a:lnTo>
                    <a:lnTo>
                      <a:pt x="1900" y="6795"/>
                    </a:lnTo>
                    <a:lnTo>
                      <a:pt x="1754" y="6820"/>
                    </a:lnTo>
                    <a:lnTo>
                      <a:pt x="1681" y="6844"/>
                    </a:lnTo>
                    <a:lnTo>
                      <a:pt x="1632" y="6893"/>
                    </a:lnTo>
                    <a:lnTo>
                      <a:pt x="1632" y="6893"/>
                    </a:lnTo>
                    <a:lnTo>
                      <a:pt x="1559" y="6941"/>
                    </a:lnTo>
                    <a:lnTo>
                      <a:pt x="1437" y="6966"/>
                    </a:lnTo>
                    <a:lnTo>
                      <a:pt x="1291" y="6990"/>
                    </a:lnTo>
                    <a:lnTo>
                      <a:pt x="1145" y="6990"/>
                    </a:lnTo>
                    <a:lnTo>
                      <a:pt x="1145" y="6990"/>
                    </a:lnTo>
                    <a:lnTo>
                      <a:pt x="975" y="6966"/>
                    </a:lnTo>
                    <a:lnTo>
                      <a:pt x="780" y="6868"/>
                    </a:lnTo>
                    <a:lnTo>
                      <a:pt x="561" y="6747"/>
                    </a:lnTo>
                    <a:lnTo>
                      <a:pt x="390" y="6601"/>
                    </a:lnTo>
                    <a:lnTo>
                      <a:pt x="390" y="6601"/>
                    </a:lnTo>
                    <a:lnTo>
                      <a:pt x="317" y="6527"/>
                    </a:lnTo>
                    <a:lnTo>
                      <a:pt x="244" y="6406"/>
                    </a:lnTo>
                    <a:lnTo>
                      <a:pt x="122" y="6113"/>
                    </a:lnTo>
                    <a:lnTo>
                      <a:pt x="49" y="5797"/>
                    </a:lnTo>
                    <a:lnTo>
                      <a:pt x="0" y="5480"/>
                    </a:lnTo>
                    <a:lnTo>
                      <a:pt x="0" y="5480"/>
                    </a:lnTo>
                    <a:lnTo>
                      <a:pt x="25" y="5310"/>
                    </a:lnTo>
                    <a:lnTo>
                      <a:pt x="49" y="5139"/>
                    </a:lnTo>
                    <a:lnTo>
                      <a:pt x="147" y="4798"/>
                    </a:lnTo>
                    <a:lnTo>
                      <a:pt x="220" y="4628"/>
                    </a:lnTo>
                    <a:lnTo>
                      <a:pt x="293" y="4482"/>
                    </a:lnTo>
                    <a:lnTo>
                      <a:pt x="390" y="4336"/>
                    </a:lnTo>
                    <a:lnTo>
                      <a:pt x="487" y="4238"/>
                    </a:lnTo>
                    <a:lnTo>
                      <a:pt x="487" y="4238"/>
                    </a:lnTo>
                    <a:lnTo>
                      <a:pt x="682" y="4043"/>
                    </a:lnTo>
                    <a:lnTo>
                      <a:pt x="877" y="3897"/>
                    </a:lnTo>
                    <a:lnTo>
                      <a:pt x="1048" y="3800"/>
                    </a:lnTo>
                    <a:lnTo>
                      <a:pt x="1145" y="3751"/>
                    </a:lnTo>
                    <a:lnTo>
                      <a:pt x="1145" y="3751"/>
                    </a:lnTo>
                    <a:lnTo>
                      <a:pt x="1316" y="3727"/>
                    </a:lnTo>
                    <a:lnTo>
                      <a:pt x="1389" y="3702"/>
                    </a:lnTo>
                    <a:lnTo>
                      <a:pt x="1437" y="3654"/>
                    </a:lnTo>
                    <a:lnTo>
                      <a:pt x="1437" y="3654"/>
                    </a:lnTo>
                    <a:lnTo>
                      <a:pt x="1510" y="3629"/>
                    </a:lnTo>
                    <a:lnTo>
                      <a:pt x="1608" y="3605"/>
                    </a:lnTo>
                    <a:lnTo>
                      <a:pt x="1754" y="3581"/>
                    </a:lnTo>
                    <a:lnTo>
                      <a:pt x="1900" y="3581"/>
                    </a:lnTo>
                    <a:lnTo>
                      <a:pt x="1900" y="3581"/>
                    </a:lnTo>
                    <a:lnTo>
                      <a:pt x="2071" y="3581"/>
                    </a:lnTo>
                    <a:lnTo>
                      <a:pt x="2241" y="3629"/>
                    </a:lnTo>
                    <a:lnTo>
                      <a:pt x="2363" y="3678"/>
                    </a:lnTo>
                    <a:lnTo>
                      <a:pt x="2485" y="3751"/>
                    </a:lnTo>
                    <a:lnTo>
                      <a:pt x="2485" y="3751"/>
                    </a:lnTo>
                    <a:lnTo>
                      <a:pt x="2558" y="3824"/>
                    </a:lnTo>
                    <a:lnTo>
                      <a:pt x="2655" y="3897"/>
                    </a:lnTo>
                    <a:lnTo>
                      <a:pt x="2777" y="3946"/>
                    </a:lnTo>
                    <a:lnTo>
                      <a:pt x="2850" y="3946"/>
                    </a:lnTo>
                    <a:lnTo>
                      <a:pt x="2850" y="3946"/>
                    </a:lnTo>
                    <a:lnTo>
                      <a:pt x="3020" y="3970"/>
                    </a:lnTo>
                    <a:lnTo>
                      <a:pt x="3093" y="4019"/>
                    </a:lnTo>
                    <a:lnTo>
                      <a:pt x="3142" y="4043"/>
                    </a:lnTo>
                    <a:lnTo>
                      <a:pt x="3142" y="4043"/>
                    </a:lnTo>
                    <a:lnTo>
                      <a:pt x="3191" y="4068"/>
                    </a:lnTo>
                    <a:lnTo>
                      <a:pt x="3240" y="4092"/>
                    </a:lnTo>
                    <a:lnTo>
                      <a:pt x="3288" y="4068"/>
                    </a:lnTo>
                    <a:lnTo>
                      <a:pt x="3337" y="4043"/>
                    </a:lnTo>
                    <a:lnTo>
                      <a:pt x="3337" y="4043"/>
                    </a:lnTo>
                    <a:lnTo>
                      <a:pt x="3386" y="4019"/>
                    </a:lnTo>
                    <a:lnTo>
                      <a:pt x="3459" y="3970"/>
                    </a:lnTo>
                    <a:lnTo>
                      <a:pt x="3605" y="3946"/>
                    </a:lnTo>
                    <a:lnTo>
                      <a:pt x="3605" y="3946"/>
                    </a:lnTo>
                    <a:lnTo>
                      <a:pt x="3775" y="3970"/>
                    </a:lnTo>
                    <a:lnTo>
                      <a:pt x="3848" y="4019"/>
                    </a:lnTo>
                    <a:lnTo>
                      <a:pt x="3897" y="4043"/>
                    </a:lnTo>
                    <a:lnTo>
                      <a:pt x="3897" y="4043"/>
                    </a:lnTo>
                    <a:lnTo>
                      <a:pt x="3970" y="4092"/>
                    </a:lnTo>
                    <a:lnTo>
                      <a:pt x="4068" y="4116"/>
                    </a:lnTo>
                    <a:lnTo>
                      <a:pt x="4214" y="4141"/>
                    </a:lnTo>
                    <a:lnTo>
                      <a:pt x="4384" y="4141"/>
                    </a:lnTo>
                    <a:lnTo>
                      <a:pt x="4384" y="4141"/>
                    </a:lnTo>
                    <a:lnTo>
                      <a:pt x="4530" y="4141"/>
                    </a:lnTo>
                    <a:lnTo>
                      <a:pt x="4677" y="4116"/>
                    </a:lnTo>
                    <a:lnTo>
                      <a:pt x="4774" y="4092"/>
                    </a:lnTo>
                    <a:lnTo>
                      <a:pt x="4847" y="4043"/>
                    </a:lnTo>
                    <a:lnTo>
                      <a:pt x="4847" y="4043"/>
                    </a:lnTo>
                    <a:lnTo>
                      <a:pt x="4896" y="3995"/>
                    </a:lnTo>
                    <a:lnTo>
                      <a:pt x="4920" y="3921"/>
                    </a:lnTo>
                    <a:lnTo>
                      <a:pt x="4944" y="3751"/>
                    </a:lnTo>
                    <a:lnTo>
                      <a:pt x="4944" y="3751"/>
                    </a:lnTo>
                    <a:lnTo>
                      <a:pt x="4944" y="3727"/>
                    </a:lnTo>
                    <a:lnTo>
                      <a:pt x="4920" y="3678"/>
                    </a:lnTo>
                    <a:lnTo>
                      <a:pt x="4823" y="3629"/>
                    </a:lnTo>
                    <a:lnTo>
                      <a:pt x="4701" y="3581"/>
                    </a:lnTo>
                    <a:lnTo>
                      <a:pt x="4555" y="3581"/>
                    </a:lnTo>
                    <a:lnTo>
                      <a:pt x="4555" y="3581"/>
                    </a:lnTo>
                    <a:lnTo>
                      <a:pt x="4409" y="3556"/>
                    </a:lnTo>
                    <a:lnTo>
                      <a:pt x="4238" y="3507"/>
                    </a:lnTo>
                    <a:lnTo>
                      <a:pt x="4092" y="3459"/>
                    </a:lnTo>
                    <a:lnTo>
                      <a:pt x="3995" y="3386"/>
                    </a:lnTo>
                    <a:lnTo>
                      <a:pt x="3995" y="3386"/>
                    </a:lnTo>
                    <a:lnTo>
                      <a:pt x="3897" y="3313"/>
                    </a:lnTo>
                    <a:lnTo>
                      <a:pt x="3800" y="3240"/>
                    </a:lnTo>
                    <a:lnTo>
                      <a:pt x="3702" y="3215"/>
                    </a:lnTo>
                    <a:lnTo>
                      <a:pt x="3605" y="3191"/>
                    </a:lnTo>
                    <a:lnTo>
                      <a:pt x="3605" y="3191"/>
                    </a:lnTo>
                    <a:lnTo>
                      <a:pt x="3532" y="3166"/>
                    </a:lnTo>
                    <a:lnTo>
                      <a:pt x="3434" y="3142"/>
                    </a:lnTo>
                    <a:lnTo>
                      <a:pt x="3337" y="3069"/>
                    </a:lnTo>
                    <a:lnTo>
                      <a:pt x="3240" y="2996"/>
                    </a:lnTo>
                    <a:lnTo>
                      <a:pt x="3240" y="2996"/>
                    </a:lnTo>
                    <a:lnTo>
                      <a:pt x="3167" y="2923"/>
                    </a:lnTo>
                    <a:lnTo>
                      <a:pt x="3069" y="2899"/>
                    </a:lnTo>
                    <a:lnTo>
                      <a:pt x="2996" y="2874"/>
                    </a:lnTo>
                    <a:lnTo>
                      <a:pt x="2947" y="2899"/>
                    </a:lnTo>
                    <a:lnTo>
                      <a:pt x="2947" y="2899"/>
                    </a:lnTo>
                    <a:lnTo>
                      <a:pt x="2899" y="2923"/>
                    </a:lnTo>
                    <a:lnTo>
                      <a:pt x="2826" y="2923"/>
                    </a:lnTo>
                    <a:lnTo>
                      <a:pt x="2752" y="2874"/>
                    </a:lnTo>
                    <a:lnTo>
                      <a:pt x="2655" y="2801"/>
                    </a:lnTo>
                    <a:lnTo>
                      <a:pt x="2655" y="2801"/>
                    </a:lnTo>
                    <a:lnTo>
                      <a:pt x="2582" y="2752"/>
                    </a:lnTo>
                    <a:lnTo>
                      <a:pt x="2509" y="2704"/>
                    </a:lnTo>
                    <a:lnTo>
                      <a:pt x="2436" y="2704"/>
                    </a:lnTo>
                    <a:lnTo>
                      <a:pt x="2387" y="2704"/>
                    </a:lnTo>
                    <a:lnTo>
                      <a:pt x="2387" y="2704"/>
                    </a:lnTo>
                    <a:lnTo>
                      <a:pt x="2338" y="2752"/>
                    </a:lnTo>
                    <a:lnTo>
                      <a:pt x="2265" y="2777"/>
                    </a:lnTo>
                    <a:lnTo>
                      <a:pt x="2095" y="2801"/>
                    </a:lnTo>
                    <a:lnTo>
                      <a:pt x="2095" y="2801"/>
                    </a:lnTo>
                    <a:lnTo>
                      <a:pt x="1997" y="2850"/>
                    </a:lnTo>
                    <a:lnTo>
                      <a:pt x="1851" y="2923"/>
                    </a:lnTo>
                    <a:lnTo>
                      <a:pt x="1681" y="3045"/>
                    </a:lnTo>
                    <a:lnTo>
                      <a:pt x="1535" y="3191"/>
                    </a:lnTo>
                    <a:lnTo>
                      <a:pt x="1535" y="3191"/>
                    </a:lnTo>
                    <a:lnTo>
                      <a:pt x="1364" y="3337"/>
                    </a:lnTo>
                    <a:lnTo>
                      <a:pt x="1194" y="3459"/>
                    </a:lnTo>
                    <a:lnTo>
                      <a:pt x="1072" y="3532"/>
                    </a:lnTo>
                    <a:lnTo>
                      <a:pt x="950" y="3581"/>
                    </a:lnTo>
                    <a:lnTo>
                      <a:pt x="950" y="3581"/>
                    </a:lnTo>
                    <a:lnTo>
                      <a:pt x="804" y="3532"/>
                    </a:lnTo>
                    <a:lnTo>
                      <a:pt x="731" y="3507"/>
                    </a:lnTo>
                    <a:lnTo>
                      <a:pt x="682" y="3483"/>
                    </a:lnTo>
                    <a:lnTo>
                      <a:pt x="682" y="3483"/>
                    </a:lnTo>
                    <a:lnTo>
                      <a:pt x="634" y="3434"/>
                    </a:lnTo>
                    <a:lnTo>
                      <a:pt x="609" y="3361"/>
                    </a:lnTo>
                    <a:lnTo>
                      <a:pt x="585" y="3191"/>
                    </a:lnTo>
                    <a:lnTo>
                      <a:pt x="585" y="3191"/>
                    </a:lnTo>
                    <a:lnTo>
                      <a:pt x="609" y="3020"/>
                    </a:lnTo>
                    <a:lnTo>
                      <a:pt x="634" y="2947"/>
                    </a:lnTo>
                    <a:lnTo>
                      <a:pt x="682" y="2899"/>
                    </a:lnTo>
                    <a:lnTo>
                      <a:pt x="682" y="2899"/>
                    </a:lnTo>
                    <a:lnTo>
                      <a:pt x="731" y="2874"/>
                    </a:lnTo>
                    <a:lnTo>
                      <a:pt x="853" y="2850"/>
                    </a:lnTo>
                    <a:lnTo>
                      <a:pt x="999" y="2826"/>
                    </a:lnTo>
                    <a:lnTo>
                      <a:pt x="1145" y="2801"/>
                    </a:lnTo>
                    <a:lnTo>
                      <a:pt x="1145" y="2801"/>
                    </a:lnTo>
                    <a:lnTo>
                      <a:pt x="1291" y="2801"/>
                    </a:lnTo>
                    <a:lnTo>
                      <a:pt x="1413" y="2752"/>
                    </a:lnTo>
                    <a:lnTo>
                      <a:pt x="1486" y="2704"/>
                    </a:lnTo>
                    <a:lnTo>
                      <a:pt x="1510" y="2655"/>
                    </a:lnTo>
                    <a:lnTo>
                      <a:pt x="1535" y="2631"/>
                    </a:lnTo>
                    <a:lnTo>
                      <a:pt x="1535" y="2631"/>
                    </a:lnTo>
                    <a:lnTo>
                      <a:pt x="1486" y="2460"/>
                    </a:lnTo>
                    <a:lnTo>
                      <a:pt x="1462" y="2387"/>
                    </a:lnTo>
                    <a:lnTo>
                      <a:pt x="1437" y="2338"/>
                    </a:lnTo>
                    <a:lnTo>
                      <a:pt x="1437" y="2338"/>
                    </a:lnTo>
                    <a:lnTo>
                      <a:pt x="1389" y="2290"/>
                    </a:lnTo>
                    <a:lnTo>
                      <a:pt x="1389" y="2241"/>
                    </a:lnTo>
                    <a:lnTo>
                      <a:pt x="1389" y="2192"/>
                    </a:lnTo>
                    <a:lnTo>
                      <a:pt x="1437" y="2144"/>
                    </a:lnTo>
                    <a:lnTo>
                      <a:pt x="1437" y="2144"/>
                    </a:lnTo>
                    <a:lnTo>
                      <a:pt x="1486" y="2119"/>
                    </a:lnTo>
                    <a:lnTo>
                      <a:pt x="1559" y="2070"/>
                    </a:lnTo>
                    <a:lnTo>
                      <a:pt x="1705" y="2046"/>
                    </a:lnTo>
                    <a:lnTo>
                      <a:pt x="1705" y="2046"/>
                    </a:lnTo>
                    <a:lnTo>
                      <a:pt x="1803" y="2046"/>
                    </a:lnTo>
                    <a:lnTo>
                      <a:pt x="1900" y="1997"/>
                    </a:lnTo>
                    <a:lnTo>
                      <a:pt x="1997" y="1924"/>
                    </a:lnTo>
                    <a:lnTo>
                      <a:pt x="2095" y="1851"/>
                    </a:lnTo>
                    <a:lnTo>
                      <a:pt x="2095" y="1851"/>
                    </a:lnTo>
                    <a:lnTo>
                      <a:pt x="2168" y="1778"/>
                    </a:lnTo>
                    <a:lnTo>
                      <a:pt x="2241" y="1681"/>
                    </a:lnTo>
                    <a:lnTo>
                      <a:pt x="2265" y="1559"/>
                    </a:lnTo>
                    <a:lnTo>
                      <a:pt x="2290" y="1486"/>
                    </a:lnTo>
                    <a:lnTo>
                      <a:pt x="2290" y="1486"/>
                    </a:lnTo>
                    <a:lnTo>
                      <a:pt x="2265" y="1315"/>
                    </a:lnTo>
                    <a:lnTo>
                      <a:pt x="2217" y="1242"/>
                    </a:lnTo>
                    <a:lnTo>
                      <a:pt x="2192" y="1194"/>
                    </a:lnTo>
                    <a:lnTo>
                      <a:pt x="2192" y="1194"/>
                    </a:lnTo>
                    <a:lnTo>
                      <a:pt x="2192" y="1169"/>
                    </a:lnTo>
                    <a:lnTo>
                      <a:pt x="2192" y="1121"/>
                    </a:lnTo>
                    <a:lnTo>
                      <a:pt x="2265" y="999"/>
                    </a:lnTo>
                    <a:lnTo>
                      <a:pt x="2387" y="828"/>
                    </a:lnTo>
                    <a:lnTo>
                      <a:pt x="2582" y="634"/>
                    </a:lnTo>
                    <a:lnTo>
                      <a:pt x="2582" y="634"/>
                    </a:lnTo>
                    <a:lnTo>
                      <a:pt x="2679" y="536"/>
                    </a:lnTo>
                    <a:lnTo>
                      <a:pt x="2826" y="439"/>
                    </a:lnTo>
                    <a:lnTo>
                      <a:pt x="2972" y="366"/>
                    </a:lnTo>
                    <a:lnTo>
                      <a:pt x="3142" y="293"/>
                    </a:lnTo>
                    <a:lnTo>
                      <a:pt x="3483" y="195"/>
                    </a:lnTo>
                    <a:lnTo>
                      <a:pt x="3654" y="171"/>
                    </a:lnTo>
                    <a:lnTo>
                      <a:pt x="3800" y="146"/>
                    </a:lnTo>
                    <a:lnTo>
                      <a:pt x="3800" y="146"/>
                    </a:lnTo>
                    <a:lnTo>
                      <a:pt x="4116" y="171"/>
                    </a:lnTo>
                    <a:lnTo>
                      <a:pt x="4360" y="171"/>
                    </a:lnTo>
                    <a:lnTo>
                      <a:pt x="4555" y="220"/>
                    </a:lnTo>
                    <a:lnTo>
                      <a:pt x="4652" y="244"/>
                    </a:lnTo>
                    <a:lnTo>
                      <a:pt x="4652" y="244"/>
                    </a:lnTo>
                    <a:lnTo>
                      <a:pt x="4701" y="268"/>
                    </a:lnTo>
                    <a:lnTo>
                      <a:pt x="4750" y="293"/>
                    </a:lnTo>
                    <a:lnTo>
                      <a:pt x="4798" y="268"/>
                    </a:lnTo>
                    <a:lnTo>
                      <a:pt x="4847" y="244"/>
                    </a:lnTo>
                    <a:lnTo>
                      <a:pt x="4847" y="244"/>
                    </a:lnTo>
                    <a:lnTo>
                      <a:pt x="5018" y="195"/>
                    </a:lnTo>
                    <a:lnTo>
                      <a:pt x="5407" y="122"/>
                    </a:lnTo>
                    <a:lnTo>
                      <a:pt x="5821" y="25"/>
                    </a:lnTo>
                    <a:lnTo>
                      <a:pt x="6138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sp>
          <p:nvSpPr>
            <p:cNvPr id="170" name="Shape 170"/>
            <p:cNvSpPr/>
            <p:nvPr/>
          </p:nvSpPr>
          <p:spPr>
            <a:xfrm rot="1902146">
              <a:off x="9880741" y="1541895"/>
              <a:ext cx="216956" cy="207157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1" name="Shape 171"/>
            <p:cNvSpPr/>
            <p:nvPr/>
          </p:nvSpPr>
          <p:spPr>
            <a:xfrm rot="-1130564">
              <a:off x="5817856" y="1676665"/>
              <a:ext cx="216949" cy="20715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2" name="Shape 172"/>
            <p:cNvSpPr/>
            <p:nvPr/>
          </p:nvSpPr>
          <p:spPr>
            <a:xfrm>
              <a:off x="9103129" y="3747237"/>
              <a:ext cx="131328" cy="125396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3" name="Shape 173"/>
            <p:cNvSpPr/>
            <p:nvPr/>
          </p:nvSpPr>
          <p:spPr>
            <a:xfrm rot="-9946640">
              <a:off x="10341633" y="1013404"/>
              <a:ext cx="131327" cy="125395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4" name="Shape 174"/>
            <p:cNvSpPr/>
            <p:nvPr/>
          </p:nvSpPr>
          <p:spPr>
            <a:xfrm rot="3967602">
              <a:off x="5686502" y="2019865"/>
              <a:ext cx="131340" cy="125408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75" name="Shape 175"/>
            <p:cNvSpPr/>
            <p:nvPr/>
          </p:nvSpPr>
          <p:spPr>
            <a:xfrm rot="715072">
              <a:off x="6718376" y="1793925"/>
              <a:ext cx="1916345" cy="349684"/>
            </a:xfrm>
            <a:custGeom>
              <a:avLst/>
              <a:gdLst/>
              <a:ahLst/>
              <a:cxnLst/>
              <a:rect l="0" t="0" r="0" b="0"/>
              <a:pathLst>
                <a:path w="57493" h="10491" extrusionOk="0">
                  <a:moveTo>
                    <a:pt x="0" y="10491"/>
                  </a:moveTo>
                  <a:cubicBezTo>
                    <a:pt x="4699" y="8765"/>
                    <a:pt x="18613" y="1055"/>
                    <a:pt x="28196" y="138"/>
                  </a:cubicBezTo>
                  <a:cubicBezTo>
                    <a:pt x="37778" y="-779"/>
                    <a:pt x="52610" y="4176"/>
                    <a:pt x="57493" y="4984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lg" len="lg"/>
              <a:tailEnd type="none" w="lg" len="lg"/>
            </a:ln>
          </p:spPr>
        </p:sp>
      </p:grpSp>
      <p:grpSp>
        <p:nvGrpSpPr>
          <p:cNvPr id="30" name="Shape 770"/>
          <p:cNvGrpSpPr/>
          <p:nvPr/>
        </p:nvGrpSpPr>
        <p:grpSpPr>
          <a:xfrm>
            <a:off x="555544" y="346509"/>
            <a:ext cx="839713" cy="1371035"/>
            <a:chOff x="6718575" y="2318625"/>
            <a:chExt cx="256950" cy="407375"/>
          </a:xfrm>
          <a:solidFill>
            <a:srgbClr val="FFFF00"/>
          </a:solidFill>
        </p:grpSpPr>
        <p:sp>
          <p:nvSpPr>
            <p:cNvPr id="31" name="Shape 77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" name="Shape 77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Shape 77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Shape 77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Shape 77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Shape 77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" name="Shape 77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" name="Shape 77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817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BE" dirty="0" err="1" smtClean="0"/>
              <a:t>Task</a:t>
            </a:r>
            <a:r>
              <a:rPr lang="fr-BE" dirty="0" smtClean="0"/>
              <a:t> 2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err="1" smtClean="0"/>
              <a:t>Infer</a:t>
            </a:r>
            <a:r>
              <a:rPr lang="fr-BE" dirty="0" smtClean="0"/>
              <a:t> </a:t>
            </a:r>
            <a:r>
              <a:rPr lang="fr-BE" dirty="0" err="1" smtClean="0"/>
              <a:t>knowledge</a:t>
            </a:r>
            <a:r>
              <a:rPr lang="fr-BE" dirty="0" smtClean="0"/>
              <a:t> </a:t>
            </a:r>
            <a:r>
              <a:rPr lang="fr-BE" dirty="0" err="1" smtClean="0"/>
              <a:t>involving</a:t>
            </a:r>
            <a:r>
              <a:rPr lang="fr-BE" dirty="0" smtClean="0"/>
              <a:t> </a:t>
            </a:r>
            <a:r>
              <a:rPr lang="fr-BE" dirty="0" err="1" smtClean="0"/>
              <a:t>readings</a:t>
            </a:r>
            <a:r>
              <a:rPr lang="fr-BE" dirty="0" smtClean="0"/>
              <a:t> </a:t>
            </a:r>
            <a:r>
              <a:rPr lang="fr-BE" dirty="0" err="1" smtClean="0"/>
              <a:t>from</a:t>
            </a:r>
            <a:r>
              <a:rPr lang="fr-BE" dirty="0" smtClean="0"/>
              <a:t> at least </a:t>
            </a:r>
            <a:r>
              <a:rPr lang="fr-BE" dirty="0" err="1" smtClean="0"/>
              <a:t>two</a:t>
            </a:r>
            <a:r>
              <a:rPr lang="fr-BE" dirty="0" smtClean="0"/>
              <a:t> </a:t>
            </a:r>
            <a:r>
              <a:rPr lang="fr-BE" dirty="0" err="1" smtClean="0"/>
              <a:t>different</a:t>
            </a:r>
            <a:r>
              <a:rPr lang="fr-BE" dirty="0" smtClean="0"/>
              <a:t> </a:t>
            </a:r>
            <a:r>
              <a:rPr lang="fr-BE" dirty="0" err="1" smtClean="0"/>
              <a:t>sensor</a:t>
            </a:r>
            <a:r>
              <a:rPr lang="fr-BE" dirty="0" smtClean="0"/>
              <a:t> types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68407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BE" dirty="0" err="1" smtClean="0"/>
              <a:t>Task</a:t>
            </a:r>
            <a:r>
              <a:rPr lang="fr-BE" dirty="0" smtClean="0"/>
              <a:t> 3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Manage </a:t>
            </a:r>
            <a:r>
              <a:rPr lang="fr-BE" dirty="0" err="1" smtClean="0"/>
              <a:t>gracefully</a:t>
            </a:r>
            <a:r>
              <a:rPr lang="fr-BE" dirty="0" smtClean="0"/>
              <a:t> and (</a:t>
            </a:r>
            <a:r>
              <a:rPr lang="fr-BE" dirty="0" err="1" smtClean="0"/>
              <a:t>reactively</a:t>
            </a:r>
            <a:r>
              <a:rPr lang="fr-BE" dirty="0" smtClean="0"/>
              <a:t>) </a:t>
            </a:r>
            <a:r>
              <a:rPr lang="fr-BE" dirty="0" err="1" smtClean="0"/>
              <a:t>suddent</a:t>
            </a:r>
            <a:r>
              <a:rPr lang="fr-BE" dirty="0" smtClean="0"/>
              <a:t> connections and </a:t>
            </a:r>
            <a:r>
              <a:rPr lang="fr-BE" dirty="0" err="1" smtClean="0"/>
              <a:t>disconnections</a:t>
            </a:r>
            <a:r>
              <a:rPr lang="fr-BE" dirty="0" smtClean="0"/>
              <a:t> of a </a:t>
            </a:r>
            <a:r>
              <a:rPr lang="fr-BE" dirty="0" err="1" smtClean="0"/>
              <a:t>sensor</a:t>
            </a:r>
            <a:r>
              <a:rPr lang="fr-BE" dirty="0" smtClean="0"/>
              <a:t> sources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084144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06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ctrTitle" idx="4294967295"/>
          </p:nvPr>
        </p:nvSpPr>
        <p:spPr>
          <a:xfrm>
            <a:off x="462924" y="2655800"/>
            <a:ext cx="11063784" cy="15464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9600" dirty="0" smtClean="0"/>
              <a:t>Zolertia Z1</a:t>
            </a:r>
            <a:endParaRPr lang="en" sz="9600" dirty="0"/>
          </a:p>
        </p:txBody>
      </p:sp>
      <p:sp>
        <p:nvSpPr>
          <p:cNvPr id="151" name="Shape 151"/>
          <p:cNvSpPr/>
          <p:nvPr/>
        </p:nvSpPr>
        <p:spPr>
          <a:xfrm rot="9835936">
            <a:off x="8774369" y="3458347"/>
            <a:ext cx="216969" cy="20717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152" name="Shape 152"/>
          <p:cNvGrpSpPr/>
          <p:nvPr/>
        </p:nvGrpSpPr>
        <p:grpSpPr>
          <a:xfrm>
            <a:off x="6666917" y="1451565"/>
            <a:ext cx="216912" cy="217225"/>
            <a:chOff x="5294400" y="974850"/>
            <a:chExt cx="416500" cy="417100"/>
          </a:xfrm>
        </p:grpSpPr>
        <p:sp>
          <p:nvSpPr>
            <p:cNvPr id="153" name="Shape 153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4" name="Shape 154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55" name="Shape 155"/>
          <p:cNvGrpSpPr/>
          <p:nvPr/>
        </p:nvGrpSpPr>
        <p:grpSpPr>
          <a:xfrm>
            <a:off x="9425293" y="2287043"/>
            <a:ext cx="1682984" cy="1683196"/>
            <a:chOff x="6643075" y="3664250"/>
            <a:chExt cx="407950" cy="407975"/>
          </a:xfrm>
        </p:grpSpPr>
        <p:sp>
          <p:nvSpPr>
            <p:cNvPr id="156" name="Shape 156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57" name="Shape 15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58" name="Shape 158"/>
          <p:cNvGrpSpPr/>
          <p:nvPr/>
        </p:nvGrpSpPr>
        <p:grpSpPr>
          <a:xfrm rot="4171020">
            <a:off x="8751167" y="2069057"/>
            <a:ext cx="606059" cy="606025"/>
            <a:chOff x="576250" y="4319400"/>
            <a:chExt cx="442075" cy="442050"/>
          </a:xfrm>
        </p:grpSpPr>
        <p:sp>
          <p:nvSpPr>
            <p:cNvPr id="159" name="Shape 15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0" name="Shape 160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1" name="Shape 16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163" name="Shape 163"/>
          <p:cNvGrpSpPr/>
          <p:nvPr/>
        </p:nvGrpSpPr>
        <p:grpSpPr>
          <a:xfrm>
            <a:off x="6160663" y="1717544"/>
            <a:ext cx="478499" cy="478499"/>
            <a:chOff x="5941025" y="3634400"/>
            <a:chExt cx="467650" cy="467650"/>
          </a:xfrm>
        </p:grpSpPr>
        <p:sp>
          <p:nvSpPr>
            <p:cNvPr id="164" name="Shape 164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5" name="Shape 165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6" name="Shape 166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7" name="Shape 167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8" name="Shape 168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169" name="Shape 169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170" name="Shape 170"/>
          <p:cNvSpPr/>
          <p:nvPr/>
        </p:nvSpPr>
        <p:spPr>
          <a:xfrm rot="1902146">
            <a:off x="9880741" y="1541895"/>
            <a:ext cx="216956" cy="207157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1" name="Shape 171"/>
          <p:cNvSpPr/>
          <p:nvPr/>
        </p:nvSpPr>
        <p:spPr>
          <a:xfrm rot="-1130564">
            <a:off x="5817856" y="1676665"/>
            <a:ext cx="216949" cy="20715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2" name="Shape 172"/>
          <p:cNvSpPr/>
          <p:nvPr/>
        </p:nvSpPr>
        <p:spPr>
          <a:xfrm>
            <a:off x="9103129" y="3747237"/>
            <a:ext cx="131328" cy="125396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3" name="Shape 173"/>
          <p:cNvSpPr/>
          <p:nvPr/>
        </p:nvSpPr>
        <p:spPr>
          <a:xfrm rot="-9946640">
            <a:off x="10341633" y="1013404"/>
            <a:ext cx="131327" cy="125395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4" name="Shape 174"/>
          <p:cNvSpPr/>
          <p:nvPr/>
        </p:nvSpPr>
        <p:spPr>
          <a:xfrm rot="3967602">
            <a:off x="5686502" y="2019865"/>
            <a:ext cx="131340" cy="12540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175" name="Shape 175"/>
          <p:cNvSpPr/>
          <p:nvPr/>
        </p:nvSpPr>
        <p:spPr>
          <a:xfrm rot="715072">
            <a:off x="6718376" y="1793925"/>
            <a:ext cx="1916345" cy="349684"/>
          </a:xfrm>
          <a:custGeom>
            <a:avLst/>
            <a:gdLst/>
            <a:ahLst/>
            <a:cxnLst/>
            <a:rect l="0" t="0" r="0" b="0"/>
            <a:pathLst>
              <a:path w="57493" h="10491" extrusionOk="0">
                <a:moveTo>
                  <a:pt x="0" y="10491"/>
                </a:moveTo>
                <a:cubicBezTo>
                  <a:pt x="4699" y="8765"/>
                  <a:pt x="18613" y="1055"/>
                  <a:pt x="28196" y="138"/>
                </a:cubicBezTo>
                <a:cubicBezTo>
                  <a:pt x="37778" y="-779"/>
                  <a:pt x="52610" y="4176"/>
                  <a:pt x="57493" y="4984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lg" len="lg"/>
            <a:tailEnd type="none" w="lg" len="lg"/>
          </a:ln>
        </p:spPr>
      </p:sp>
      <p:grpSp>
        <p:nvGrpSpPr>
          <p:cNvPr id="30" name="Shape 770"/>
          <p:cNvGrpSpPr/>
          <p:nvPr/>
        </p:nvGrpSpPr>
        <p:grpSpPr>
          <a:xfrm>
            <a:off x="555544" y="346509"/>
            <a:ext cx="839713" cy="1371035"/>
            <a:chOff x="6718575" y="2318625"/>
            <a:chExt cx="256950" cy="407375"/>
          </a:xfrm>
          <a:solidFill>
            <a:srgbClr val="FFFF00"/>
          </a:solidFill>
        </p:grpSpPr>
        <p:sp>
          <p:nvSpPr>
            <p:cNvPr id="31" name="Shape 77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" name="Shape 77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Shape 77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Shape 77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Shape 77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Shape 77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" name="Shape 77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" name="Shape 77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59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7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/>
      <p:bldP spid="151" grpId="0" animBg="1"/>
      <p:bldP spid="170" grpId="0" animBg="1"/>
      <p:bldP spid="171" grpId="0" animBg="1"/>
      <p:bldP spid="172" grpId="0" animBg="1"/>
      <p:bldP spid="173" grpId="0" animBg="1"/>
      <p:bldP spid="17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BE" dirty="0" err="1" smtClean="0"/>
              <a:t>Zolertia</a:t>
            </a:r>
            <a:endParaRPr lang="fr-BE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9205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BE" dirty="0" err="1" smtClean="0"/>
              <a:t>Task</a:t>
            </a:r>
            <a:r>
              <a:rPr lang="fr-BE" dirty="0" smtClean="0"/>
              <a:t> 1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err="1" smtClean="0"/>
              <a:t>Deploy</a:t>
            </a:r>
            <a:r>
              <a:rPr lang="fr-BE" dirty="0" smtClean="0"/>
              <a:t> a basic application on a </a:t>
            </a:r>
            <a:r>
              <a:rPr lang="fr-BE" dirty="0" err="1" smtClean="0"/>
              <a:t>Zolertia</a:t>
            </a:r>
            <a:r>
              <a:rPr lang="fr-BE" dirty="0" smtClean="0"/>
              <a:t> Z1 </a:t>
            </a:r>
            <a:r>
              <a:rPr lang="fr-BE" dirty="0" err="1" smtClean="0"/>
              <a:t>mote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91263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BE" dirty="0" err="1" smtClean="0"/>
              <a:t>Task</a:t>
            </a:r>
            <a:r>
              <a:rPr lang="fr-BE" dirty="0" smtClean="0"/>
              <a:t> 2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err="1" smtClean="0"/>
              <a:t>Retreive</a:t>
            </a:r>
            <a:r>
              <a:rPr lang="fr-BE" dirty="0" smtClean="0"/>
              <a:t> data </a:t>
            </a:r>
            <a:r>
              <a:rPr lang="fr-BE" dirty="0" err="1" smtClean="0"/>
              <a:t>read</a:t>
            </a:r>
            <a:r>
              <a:rPr lang="fr-BE" dirty="0" smtClean="0"/>
              <a:t> </a:t>
            </a:r>
            <a:r>
              <a:rPr lang="fr-BE" dirty="0" err="1" smtClean="0"/>
              <a:t>from</a:t>
            </a:r>
            <a:r>
              <a:rPr lang="fr-BE" dirty="0" smtClean="0"/>
              <a:t> one of the Z1’s </a:t>
            </a:r>
            <a:r>
              <a:rPr lang="fr-BE" dirty="0" err="1" smtClean="0"/>
              <a:t>onboard</a:t>
            </a:r>
            <a:r>
              <a:rPr lang="fr-BE" dirty="0" smtClean="0"/>
              <a:t> </a:t>
            </a:r>
            <a:r>
              <a:rPr lang="fr-BE" dirty="0" err="1" smtClean="0"/>
              <a:t>sensors</a:t>
            </a:r>
            <a:r>
              <a:rPr lang="fr-BE" dirty="0" smtClean="0"/>
              <a:t> and </a:t>
            </a:r>
            <a:r>
              <a:rPr lang="fr-BE" dirty="0" err="1" smtClean="0"/>
              <a:t>send</a:t>
            </a:r>
            <a:r>
              <a:rPr lang="fr-BE" dirty="0" smtClean="0"/>
              <a:t> </a:t>
            </a:r>
            <a:r>
              <a:rPr lang="fr-BE" dirty="0" err="1" smtClean="0"/>
              <a:t>it</a:t>
            </a:r>
            <a:r>
              <a:rPr lang="fr-BE" dirty="0" smtClean="0"/>
              <a:t> to a server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18807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BE" dirty="0" err="1" smtClean="0"/>
              <a:t>Task</a:t>
            </a:r>
            <a:r>
              <a:rPr lang="fr-BE" dirty="0" smtClean="0"/>
              <a:t> 3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err="1" smtClean="0"/>
              <a:t>Measure</a:t>
            </a:r>
            <a:r>
              <a:rPr lang="fr-BE" dirty="0" smtClean="0"/>
              <a:t> the Z1’s </a:t>
            </a:r>
            <a:r>
              <a:rPr lang="fr-BE" dirty="0" err="1" smtClean="0"/>
              <a:t>connection</a:t>
            </a:r>
            <a:r>
              <a:rPr lang="fr-BE" dirty="0" smtClean="0"/>
              <a:t> </a:t>
            </a:r>
            <a:r>
              <a:rPr lang="fr-BE" dirty="0" err="1" smtClean="0"/>
              <a:t>strength</a:t>
            </a:r>
            <a:r>
              <a:rPr lang="fr-BE" dirty="0" smtClean="0"/>
              <a:t> and </a:t>
            </a:r>
            <a:r>
              <a:rPr lang="fr-BE" dirty="0" err="1" smtClean="0"/>
              <a:t>behaviour</a:t>
            </a:r>
            <a:r>
              <a:rPr lang="fr-BE" dirty="0" smtClean="0"/>
              <a:t> </a:t>
            </a:r>
            <a:r>
              <a:rPr lang="fr-BE" dirty="0" err="1" smtClean="0"/>
              <a:t>from</a:t>
            </a:r>
            <a:endParaRPr lang="fr-BE" dirty="0" smtClean="0"/>
          </a:p>
          <a:p>
            <a:endParaRPr lang="fr-BE" dirty="0"/>
          </a:p>
          <a:p>
            <a:r>
              <a:rPr lang="fr-BE" dirty="0" smtClean="0">
                <a:sym typeface="Wingdings" panose="05000000000000000000" pitchFamily="2" charset="2"/>
              </a:rPr>
              <a:t> Réalisé pendant le challenge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629216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title" idx="4294967295"/>
          </p:nvPr>
        </p:nvSpPr>
        <p:spPr>
          <a:xfrm>
            <a:off x="767000" y="2509000"/>
            <a:ext cx="10658000" cy="18400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en" sz="5867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 puis…</a:t>
            </a:r>
          </a:p>
        </p:txBody>
      </p:sp>
      <p:sp>
        <p:nvSpPr>
          <p:cNvPr id="227" name="Shape 227"/>
          <p:cNvSpPr txBox="1">
            <a:spLocks noGrp="1"/>
          </p:cNvSpPr>
          <p:nvPr>
            <p:ph type="sldNum" idx="12"/>
          </p:nvPr>
        </p:nvSpPr>
        <p:spPr>
          <a:xfrm>
            <a:off x="609600" y="5585576"/>
            <a:ext cx="731600" cy="726000"/>
          </a:xfrm>
          <a:prstGeom prst="rect">
            <a:avLst/>
          </a:prstGeom>
        </p:spPr>
        <p:txBody>
          <a:bodyPr lIns="121900" tIns="121900" rIns="121900" bIns="121900" anchor="b" anchorCtr="0">
            <a:noAutofit/>
          </a:bodyPr>
          <a:lstStyle/>
          <a:p>
            <a:fld id="{00000000-1234-1234-1234-123412341234}" type="slidenum">
              <a:rPr lang="en">
                <a:latin typeface="Montserrat"/>
                <a:ea typeface="Montserrat"/>
                <a:cs typeface="Montserrat"/>
                <a:sym typeface="Montserrat"/>
              </a:rPr>
              <a:pPr/>
              <a:t>27</a:t>
            </a:fld>
            <a:endParaRPr lang="en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0609120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95324" y="365125"/>
            <a:ext cx="10658476" cy="1325563"/>
          </a:xfrm>
        </p:spPr>
        <p:txBody>
          <a:bodyPr/>
          <a:lstStyle/>
          <a:p>
            <a:r>
              <a:rPr lang="fr-BE" dirty="0" err="1" smtClean="0">
                <a:solidFill>
                  <a:schemeClr val="bg1"/>
                </a:solidFill>
              </a:rPr>
              <a:t>Personna</a:t>
            </a:r>
            <a:r>
              <a:rPr lang="fr-BE" dirty="0" smtClean="0">
                <a:solidFill>
                  <a:schemeClr val="bg1"/>
                </a:solidFill>
              </a:rPr>
              <a:t> n° 2 : Martine  </a:t>
            </a:r>
            <a:endParaRPr lang="fr-BE" dirty="0">
              <a:solidFill>
                <a:schemeClr val="bg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245" y="1690688"/>
            <a:ext cx="2579511" cy="456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711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Aspects clés du projet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Besoin green IT :</a:t>
            </a:r>
          </a:p>
          <a:p>
            <a:pPr lvl="1"/>
            <a:r>
              <a:rPr lang="fr-BE" dirty="0" smtClean="0">
                <a:solidFill>
                  <a:schemeClr val="bg1"/>
                </a:solidFill>
              </a:rPr>
              <a:t>Gestion automatisée du chauffage et de l’éclairage</a:t>
            </a:r>
          </a:p>
          <a:p>
            <a:pPr lvl="1"/>
            <a:r>
              <a:rPr lang="fr-BE" dirty="0" smtClean="0">
                <a:solidFill>
                  <a:schemeClr val="bg1"/>
                </a:solidFill>
              </a:rPr>
              <a:t>Gestion en fonction d’un agenda Google (pas réalisé par manque de temps)</a:t>
            </a:r>
          </a:p>
          <a:p>
            <a:r>
              <a:rPr lang="fr-BE" dirty="0" smtClean="0">
                <a:solidFill>
                  <a:schemeClr val="bg1"/>
                </a:solidFill>
              </a:rPr>
              <a:t>Besoin sécurité :</a:t>
            </a:r>
          </a:p>
          <a:p>
            <a:pPr lvl="1"/>
            <a:r>
              <a:rPr lang="fr-BE" dirty="0" smtClean="0">
                <a:solidFill>
                  <a:schemeClr val="bg1"/>
                </a:solidFill>
              </a:rPr>
              <a:t>Authentification sur l’application smartphone</a:t>
            </a:r>
          </a:p>
          <a:p>
            <a:pPr lvl="1"/>
            <a:r>
              <a:rPr lang="fr-BE" dirty="0" smtClean="0">
                <a:solidFill>
                  <a:schemeClr val="bg1"/>
                </a:solidFill>
              </a:rPr>
              <a:t>Détection des incendies</a:t>
            </a:r>
          </a:p>
          <a:p>
            <a:pPr lvl="1"/>
            <a:r>
              <a:rPr lang="fr-BE" dirty="0" smtClean="0">
                <a:solidFill>
                  <a:schemeClr val="bg1"/>
                </a:solidFill>
              </a:rPr>
              <a:t>Redondance de l’information obtenue des capteurs</a:t>
            </a:r>
          </a:p>
          <a:p>
            <a:r>
              <a:rPr lang="fr-BE" dirty="0" smtClean="0">
                <a:solidFill>
                  <a:schemeClr val="bg1"/>
                </a:solidFill>
              </a:rPr>
              <a:t>Besoin confort :</a:t>
            </a:r>
          </a:p>
          <a:p>
            <a:pPr lvl="1"/>
            <a:r>
              <a:rPr lang="fr-BE" dirty="0" smtClean="0">
                <a:solidFill>
                  <a:schemeClr val="bg1"/>
                </a:solidFill>
              </a:rPr>
              <a:t>Roue a épice</a:t>
            </a:r>
          </a:p>
          <a:p>
            <a:pPr lvl="1"/>
            <a:r>
              <a:rPr lang="fr-BE" dirty="0" smtClean="0">
                <a:solidFill>
                  <a:schemeClr val="bg1"/>
                </a:solidFill>
              </a:rPr>
              <a:t>Eclairage et chauffage automatisés</a:t>
            </a:r>
          </a:p>
          <a:p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431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06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ctrTitle" idx="4294967295"/>
          </p:nvPr>
        </p:nvSpPr>
        <p:spPr>
          <a:xfrm>
            <a:off x="462924" y="2655800"/>
            <a:ext cx="11063784" cy="15464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9600" dirty="0" smtClean="0"/>
              <a:t>Vidéos</a:t>
            </a:r>
            <a:endParaRPr lang="en" sz="9600" dirty="0"/>
          </a:p>
        </p:txBody>
      </p:sp>
      <p:grpSp>
        <p:nvGrpSpPr>
          <p:cNvPr id="30" name="Shape 770"/>
          <p:cNvGrpSpPr/>
          <p:nvPr/>
        </p:nvGrpSpPr>
        <p:grpSpPr>
          <a:xfrm>
            <a:off x="555544" y="346509"/>
            <a:ext cx="839713" cy="1371035"/>
            <a:chOff x="6718575" y="2318625"/>
            <a:chExt cx="256950" cy="407375"/>
          </a:xfrm>
          <a:solidFill>
            <a:srgbClr val="FFFF00"/>
          </a:solidFill>
        </p:grpSpPr>
        <p:sp>
          <p:nvSpPr>
            <p:cNvPr id="31" name="Shape 77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" name="Shape 77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Shape 77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Shape 77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Shape 77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Shape 77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" name="Shape 77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" name="Shape 77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9" name="Groupe 38"/>
          <p:cNvGrpSpPr/>
          <p:nvPr/>
        </p:nvGrpSpPr>
        <p:grpSpPr>
          <a:xfrm>
            <a:off x="5689468" y="1013404"/>
            <a:ext cx="5418809" cy="2956835"/>
            <a:chOff x="5689468" y="1013404"/>
            <a:chExt cx="5418809" cy="2956835"/>
          </a:xfrm>
        </p:grpSpPr>
        <p:sp>
          <p:nvSpPr>
            <p:cNvPr id="40" name="Shape 151"/>
            <p:cNvSpPr/>
            <p:nvPr/>
          </p:nvSpPr>
          <p:spPr>
            <a:xfrm rot="9835936">
              <a:off x="8774369" y="3458347"/>
              <a:ext cx="216969" cy="20717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41" name="Shape 152"/>
            <p:cNvGrpSpPr/>
            <p:nvPr/>
          </p:nvGrpSpPr>
          <p:grpSpPr>
            <a:xfrm>
              <a:off x="6666917" y="1451565"/>
              <a:ext cx="216912" cy="217225"/>
              <a:chOff x="5294400" y="974850"/>
              <a:chExt cx="416500" cy="417100"/>
            </a:xfrm>
          </p:grpSpPr>
          <p:sp>
            <p:nvSpPr>
              <p:cNvPr id="63" name="Shape 153"/>
              <p:cNvSpPr/>
              <p:nvPr/>
            </p:nvSpPr>
            <p:spPr>
              <a:xfrm>
                <a:off x="5325450" y="997975"/>
                <a:ext cx="151650" cy="154700"/>
              </a:xfrm>
              <a:custGeom>
                <a:avLst/>
                <a:gdLst/>
                <a:ahLst/>
                <a:cxnLst/>
                <a:rect l="0" t="0" r="0" b="0"/>
                <a:pathLst>
                  <a:path w="6066" h="6188" fill="none" extrusionOk="0">
                    <a:moveTo>
                      <a:pt x="2680" y="74"/>
                    </a:moveTo>
                    <a:lnTo>
                      <a:pt x="2680" y="74"/>
                    </a:lnTo>
                    <a:lnTo>
                      <a:pt x="2607" y="1"/>
                    </a:lnTo>
                    <a:lnTo>
                      <a:pt x="2534" y="1"/>
                    </a:lnTo>
                    <a:lnTo>
                      <a:pt x="2461" y="25"/>
                    </a:lnTo>
                    <a:lnTo>
                      <a:pt x="2436" y="147"/>
                    </a:lnTo>
                    <a:lnTo>
                      <a:pt x="2095" y="1803"/>
                    </a:lnTo>
                    <a:lnTo>
                      <a:pt x="2095" y="1803"/>
                    </a:lnTo>
                    <a:lnTo>
                      <a:pt x="2047" y="1925"/>
                    </a:lnTo>
                    <a:lnTo>
                      <a:pt x="1974" y="2047"/>
                    </a:lnTo>
                    <a:lnTo>
                      <a:pt x="1852" y="2169"/>
                    </a:lnTo>
                    <a:lnTo>
                      <a:pt x="1730" y="2217"/>
                    </a:lnTo>
                    <a:lnTo>
                      <a:pt x="123" y="2753"/>
                    </a:lnTo>
                    <a:lnTo>
                      <a:pt x="123" y="2753"/>
                    </a:lnTo>
                    <a:lnTo>
                      <a:pt x="25" y="2826"/>
                    </a:lnTo>
                    <a:lnTo>
                      <a:pt x="1" y="2875"/>
                    </a:lnTo>
                    <a:lnTo>
                      <a:pt x="25" y="2948"/>
                    </a:lnTo>
                    <a:lnTo>
                      <a:pt x="98" y="3021"/>
                    </a:lnTo>
                    <a:lnTo>
                      <a:pt x="1584" y="3849"/>
                    </a:lnTo>
                    <a:lnTo>
                      <a:pt x="1584" y="3849"/>
                    </a:lnTo>
                    <a:lnTo>
                      <a:pt x="1706" y="3922"/>
                    </a:lnTo>
                    <a:lnTo>
                      <a:pt x="1803" y="4044"/>
                    </a:lnTo>
                    <a:lnTo>
                      <a:pt x="1852" y="4190"/>
                    </a:lnTo>
                    <a:lnTo>
                      <a:pt x="1876" y="4312"/>
                    </a:lnTo>
                    <a:lnTo>
                      <a:pt x="1901" y="6017"/>
                    </a:lnTo>
                    <a:lnTo>
                      <a:pt x="1901" y="6017"/>
                    </a:lnTo>
                    <a:lnTo>
                      <a:pt x="1925" y="6114"/>
                    </a:lnTo>
                    <a:lnTo>
                      <a:pt x="1974" y="6187"/>
                    </a:lnTo>
                    <a:lnTo>
                      <a:pt x="2047" y="6187"/>
                    </a:lnTo>
                    <a:lnTo>
                      <a:pt x="2120" y="6114"/>
                    </a:lnTo>
                    <a:lnTo>
                      <a:pt x="3362" y="4969"/>
                    </a:lnTo>
                    <a:lnTo>
                      <a:pt x="3362" y="4969"/>
                    </a:lnTo>
                    <a:lnTo>
                      <a:pt x="3484" y="4872"/>
                    </a:lnTo>
                    <a:lnTo>
                      <a:pt x="3630" y="4823"/>
                    </a:lnTo>
                    <a:lnTo>
                      <a:pt x="3776" y="4823"/>
                    </a:lnTo>
                    <a:lnTo>
                      <a:pt x="3922" y="4848"/>
                    </a:lnTo>
                    <a:lnTo>
                      <a:pt x="5530" y="5335"/>
                    </a:lnTo>
                    <a:lnTo>
                      <a:pt x="5530" y="5335"/>
                    </a:lnTo>
                    <a:lnTo>
                      <a:pt x="5651" y="5359"/>
                    </a:lnTo>
                    <a:lnTo>
                      <a:pt x="5700" y="5335"/>
                    </a:lnTo>
                    <a:lnTo>
                      <a:pt x="5724" y="5262"/>
                    </a:lnTo>
                    <a:lnTo>
                      <a:pt x="5700" y="5164"/>
                    </a:lnTo>
                    <a:lnTo>
                      <a:pt x="4994" y="3606"/>
                    </a:lnTo>
                    <a:lnTo>
                      <a:pt x="4994" y="3606"/>
                    </a:lnTo>
                    <a:lnTo>
                      <a:pt x="4945" y="3484"/>
                    </a:lnTo>
                    <a:lnTo>
                      <a:pt x="4945" y="3338"/>
                    </a:lnTo>
                    <a:lnTo>
                      <a:pt x="4969" y="3191"/>
                    </a:lnTo>
                    <a:lnTo>
                      <a:pt x="5042" y="3070"/>
                    </a:lnTo>
                    <a:lnTo>
                      <a:pt x="6017" y="1681"/>
                    </a:lnTo>
                    <a:lnTo>
                      <a:pt x="6017" y="1681"/>
                    </a:lnTo>
                    <a:lnTo>
                      <a:pt x="6065" y="1584"/>
                    </a:lnTo>
                    <a:lnTo>
                      <a:pt x="6065" y="1511"/>
                    </a:lnTo>
                    <a:lnTo>
                      <a:pt x="5992" y="1462"/>
                    </a:lnTo>
                    <a:lnTo>
                      <a:pt x="5895" y="1462"/>
                    </a:lnTo>
                    <a:lnTo>
                      <a:pt x="4190" y="1657"/>
                    </a:lnTo>
                    <a:lnTo>
                      <a:pt x="4190" y="1657"/>
                    </a:lnTo>
                    <a:lnTo>
                      <a:pt x="4068" y="1657"/>
                    </a:lnTo>
                    <a:lnTo>
                      <a:pt x="3922" y="1608"/>
                    </a:lnTo>
                    <a:lnTo>
                      <a:pt x="3800" y="1535"/>
                    </a:lnTo>
                    <a:lnTo>
                      <a:pt x="3703" y="1438"/>
                    </a:lnTo>
                    <a:lnTo>
                      <a:pt x="2680" y="74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4" name="Shape 154"/>
              <p:cNvSpPr/>
              <p:nvPr/>
            </p:nvSpPr>
            <p:spPr>
              <a:xfrm>
                <a:off x="5294400" y="974850"/>
                <a:ext cx="416500" cy="417100"/>
              </a:xfrm>
              <a:custGeom>
                <a:avLst/>
                <a:gdLst/>
                <a:ahLst/>
                <a:cxnLst/>
                <a:rect l="0" t="0" r="0" b="0"/>
                <a:pathLst>
                  <a:path w="16660" h="16684" fill="none" extrusionOk="0">
                    <a:moveTo>
                      <a:pt x="4872" y="12202"/>
                    </a:moveTo>
                    <a:lnTo>
                      <a:pt x="4872" y="12202"/>
                    </a:lnTo>
                    <a:lnTo>
                      <a:pt x="5261" y="12178"/>
                    </a:lnTo>
                    <a:lnTo>
                      <a:pt x="5627" y="12154"/>
                    </a:lnTo>
                    <a:lnTo>
                      <a:pt x="5992" y="12105"/>
                    </a:lnTo>
                    <a:lnTo>
                      <a:pt x="6357" y="12032"/>
                    </a:lnTo>
                    <a:lnTo>
                      <a:pt x="6698" y="11959"/>
                    </a:lnTo>
                    <a:lnTo>
                      <a:pt x="7039" y="11861"/>
                    </a:lnTo>
                    <a:lnTo>
                      <a:pt x="7380" y="11740"/>
                    </a:lnTo>
                    <a:lnTo>
                      <a:pt x="7721" y="11618"/>
                    </a:lnTo>
                    <a:lnTo>
                      <a:pt x="8038" y="11472"/>
                    </a:lnTo>
                    <a:lnTo>
                      <a:pt x="8355" y="11301"/>
                    </a:lnTo>
                    <a:lnTo>
                      <a:pt x="8671" y="11131"/>
                    </a:lnTo>
                    <a:lnTo>
                      <a:pt x="8963" y="10936"/>
                    </a:lnTo>
                    <a:lnTo>
                      <a:pt x="9256" y="10741"/>
                    </a:lnTo>
                    <a:lnTo>
                      <a:pt x="9524" y="10522"/>
                    </a:lnTo>
                    <a:lnTo>
                      <a:pt x="9792" y="10303"/>
                    </a:lnTo>
                    <a:lnTo>
                      <a:pt x="10035" y="10059"/>
                    </a:lnTo>
                    <a:lnTo>
                      <a:pt x="10279" y="9791"/>
                    </a:lnTo>
                    <a:lnTo>
                      <a:pt x="10522" y="9523"/>
                    </a:lnTo>
                    <a:lnTo>
                      <a:pt x="10741" y="9255"/>
                    </a:lnTo>
                    <a:lnTo>
                      <a:pt x="10936" y="8963"/>
                    </a:lnTo>
                    <a:lnTo>
                      <a:pt x="11131" y="8671"/>
                    </a:lnTo>
                    <a:lnTo>
                      <a:pt x="11302" y="8379"/>
                    </a:lnTo>
                    <a:lnTo>
                      <a:pt x="11472" y="8062"/>
                    </a:lnTo>
                    <a:lnTo>
                      <a:pt x="11618" y="7721"/>
                    </a:lnTo>
                    <a:lnTo>
                      <a:pt x="11740" y="7404"/>
                    </a:lnTo>
                    <a:lnTo>
                      <a:pt x="11862" y="7063"/>
                    </a:lnTo>
                    <a:lnTo>
                      <a:pt x="11959" y="6722"/>
                    </a:lnTo>
                    <a:lnTo>
                      <a:pt x="12032" y="6357"/>
                    </a:lnTo>
                    <a:lnTo>
                      <a:pt x="12105" y="5992"/>
                    </a:lnTo>
                    <a:lnTo>
                      <a:pt x="12154" y="5626"/>
                    </a:lnTo>
                    <a:lnTo>
                      <a:pt x="12178" y="5261"/>
                    </a:lnTo>
                    <a:lnTo>
                      <a:pt x="12178" y="4896"/>
                    </a:lnTo>
                    <a:lnTo>
                      <a:pt x="12178" y="4896"/>
                    </a:lnTo>
                    <a:lnTo>
                      <a:pt x="12178" y="4531"/>
                    </a:lnTo>
                    <a:lnTo>
                      <a:pt x="12154" y="4190"/>
                    </a:lnTo>
                    <a:lnTo>
                      <a:pt x="12105" y="3849"/>
                    </a:lnTo>
                    <a:lnTo>
                      <a:pt x="12057" y="3508"/>
                    </a:lnTo>
                    <a:lnTo>
                      <a:pt x="11983" y="3191"/>
                    </a:lnTo>
                    <a:lnTo>
                      <a:pt x="11886" y="2850"/>
                    </a:lnTo>
                    <a:lnTo>
                      <a:pt x="11789" y="2533"/>
                    </a:lnTo>
                    <a:lnTo>
                      <a:pt x="11691" y="2217"/>
                    </a:lnTo>
                    <a:lnTo>
                      <a:pt x="11545" y="1925"/>
                    </a:lnTo>
                    <a:lnTo>
                      <a:pt x="11423" y="1632"/>
                    </a:lnTo>
                    <a:lnTo>
                      <a:pt x="11253" y="1340"/>
                    </a:lnTo>
                    <a:lnTo>
                      <a:pt x="11107" y="1048"/>
                    </a:lnTo>
                    <a:lnTo>
                      <a:pt x="10912" y="780"/>
                    </a:lnTo>
                    <a:lnTo>
                      <a:pt x="10717" y="512"/>
                    </a:lnTo>
                    <a:lnTo>
                      <a:pt x="10303" y="0"/>
                    </a:lnTo>
                    <a:lnTo>
                      <a:pt x="10303" y="0"/>
                    </a:lnTo>
                    <a:lnTo>
                      <a:pt x="10644" y="98"/>
                    </a:lnTo>
                    <a:lnTo>
                      <a:pt x="10985" y="220"/>
                    </a:lnTo>
                    <a:lnTo>
                      <a:pt x="11642" y="463"/>
                    </a:lnTo>
                    <a:lnTo>
                      <a:pt x="12251" y="780"/>
                    </a:lnTo>
                    <a:lnTo>
                      <a:pt x="12836" y="1121"/>
                    </a:lnTo>
                    <a:lnTo>
                      <a:pt x="13396" y="1535"/>
                    </a:lnTo>
                    <a:lnTo>
                      <a:pt x="13932" y="1973"/>
                    </a:lnTo>
                    <a:lnTo>
                      <a:pt x="14419" y="2460"/>
                    </a:lnTo>
                    <a:lnTo>
                      <a:pt x="14857" y="2972"/>
                    </a:lnTo>
                    <a:lnTo>
                      <a:pt x="15271" y="3532"/>
                    </a:lnTo>
                    <a:lnTo>
                      <a:pt x="15612" y="4116"/>
                    </a:lnTo>
                    <a:lnTo>
                      <a:pt x="15929" y="4750"/>
                    </a:lnTo>
                    <a:lnTo>
                      <a:pt x="16197" y="5383"/>
                    </a:lnTo>
                    <a:lnTo>
                      <a:pt x="16294" y="5724"/>
                    </a:lnTo>
                    <a:lnTo>
                      <a:pt x="16392" y="6065"/>
                    </a:lnTo>
                    <a:lnTo>
                      <a:pt x="16465" y="6406"/>
                    </a:lnTo>
                    <a:lnTo>
                      <a:pt x="16538" y="6771"/>
                    </a:lnTo>
                    <a:lnTo>
                      <a:pt x="16587" y="7112"/>
                    </a:lnTo>
                    <a:lnTo>
                      <a:pt x="16635" y="7477"/>
                    </a:lnTo>
                    <a:lnTo>
                      <a:pt x="16660" y="7843"/>
                    </a:lnTo>
                    <a:lnTo>
                      <a:pt x="16660" y="8208"/>
                    </a:lnTo>
                    <a:lnTo>
                      <a:pt x="16660" y="8208"/>
                    </a:lnTo>
                    <a:lnTo>
                      <a:pt x="16660" y="8647"/>
                    </a:lnTo>
                    <a:lnTo>
                      <a:pt x="16611" y="9061"/>
                    </a:lnTo>
                    <a:lnTo>
                      <a:pt x="16562" y="9499"/>
                    </a:lnTo>
                    <a:lnTo>
                      <a:pt x="16489" y="9913"/>
                    </a:lnTo>
                    <a:lnTo>
                      <a:pt x="16392" y="10327"/>
                    </a:lnTo>
                    <a:lnTo>
                      <a:pt x="16294" y="10717"/>
                    </a:lnTo>
                    <a:lnTo>
                      <a:pt x="16148" y="11131"/>
                    </a:lnTo>
                    <a:lnTo>
                      <a:pt x="16002" y="11496"/>
                    </a:lnTo>
                    <a:lnTo>
                      <a:pt x="15832" y="11886"/>
                    </a:lnTo>
                    <a:lnTo>
                      <a:pt x="15637" y="12251"/>
                    </a:lnTo>
                    <a:lnTo>
                      <a:pt x="15442" y="12592"/>
                    </a:lnTo>
                    <a:lnTo>
                      <a:pt x="15223" y="12933"/>
                    </a:lnTo>
                    <a:lnTo>
                      <a:pt x="14979" y="13274"/>
                    </a:lnTo>
                    <a:lnTo>
                      <a:pt x="14736" y="13591"/>
                    </a:lnTo>
                    <a:lnTo>
                      <a:pt x="14468" y="13907"/>
                    </a:lnTo>
                    <a:lnTo>
                      <a:pt x="14175" y="14199"/>
                    </a:lnTo>
                    <a:lnTo>
                      <a:pt x="13883" y="14467"/>
                    </a:lnTo>
                    <a:lnTo>
                      <a:pt x="13591" y="14735"/>
                    </a:lnTo>
                    <a:lnTo>
                      <a:pt x="13274" y="15003"/>
                    </a:lnTo>
                    <a:lnTo>
                      <a:pt x="12933" y="15222"/>
                    </a:lnTo>
                    <a:lnTo>
                      <a:pt x="12592" y="15442"/>
                    </a:lnTo>
                    <a:lnTo>
                      <a:pt x="12227" y="15661"/>
                    </a:lnTo>
                    <a:lnTo>
                      <a:pt x="11862" y="15831"/>
                    </a:lnTo>
                    <a:lnTo>
                      <a:pt x="11496" y="16002"/>
                    </a:lnTo>
                    <a:lnTo>
                      <a:pt x="11107" y="16172"/>
                    </a:lnTo>
                    <a:lnTo>
                      <a:pt x="10717" y="16294"/>
                    </a:lnTo>
                    <a:lnTo>
                      <a:pt x="10303" y="16416"/>
                    </a:lnTo>
                    <a:lnTo>
                      <a:pt x="9913" y="16513"/>
                    </a:lnTo>
                    <a:lnTo>
                      <a:pt x="9475" y="16586"/>
                    </a:lnTo>
                    <a:lnTo>
                      <a:pt x="9061" y="16635"/>
                    </a:lnTo>
                    <a:lnTo>
                      <a:pt x="8622" y="16659"/>
                    </a:lnTo>
                    <a:lnTo>
                      <a:pt x="8208" y="16684"/>
                    </a:lnTo>
                    <a:lnTo>
                      <a:pt x="8208" y="16684"/>
                    </a:lnTo>
                    <a:lnTo>
                      <a:pt x="7819" y="16659"/>
                    </a:lnTo>
                    <a:lnTo>
                      <a:pt x="7453" y="16635"/>
                    </a:lnTo>
                    <a:lnTo>
                      <a:pt x="7112" y="16611"/>
                    </a:lnTo>
                    <a:lnTo>
                      <a:pt x="6747" y="16562"/>
                    </a:lnTo>
                    <a:lnTo>
                      <a:pt x="6406" y="16489"/>
                    </a:lnTo>
                    <a:lnTo>
                      <a:pt x="6065" y="16391"/>
                    </a:lnTo>
                    <a:lnTo>
                      <a:pt x="5724" y="16294"/>
                    </a:lnTo>
                    <a:lnTo>
                      <a:pt x="5383" y="16197"/>
                    </a:lnTo>
                    <a:lnTo>
                      <a:pt x="4726" y="15929"/>
                    </a:lnTo>
                    <a:lnTo>
                      <a:pt x="4117" y="15636"/>
                    </a:lnTo>
                    <a:lnTo>
                      <a:pt x="3532" y="15271"/>
                    </a:lnTo>
                    <a:lnTo>
                      <a:pt x="2972" y="14857"/>
                    </a:lnTo>
                    <a:lnTo>
                      <a:pt x="2436" y="14419"/>
                    </a:lnTo>
                    <a:lnTo>
                      <a:pt x="1974" y="13932"/>
                    </a:lnTo>
                    <a:lnTo>
                      <a:pt x="1511" y="13420"/>
                    </a:lnTo>
                    <a:lnTo>
                      <a:pt x="1121" y="12860"/>
                    </a:lnTo>
                    <a:lnTo>
                      <a:pt x="756" y="12275"/>
                    </a:lnTo>
                    <a:lnTo>
                      <a:pt x="464" y="11642"/>
                    </a:lnTo>
                    <a:lnTo>
                      <a:pt x="196" y="10985"/>
                    </a:lnTo>
                    <a:lnTo>
                      <a:pt x="98" y="10668"/>
                    </a:lnTo>
                    <a:lnTo>
                      <a:pt x="1" y="10327"/>
                    </a:lnTo>
                    <a:lnTo>
                      <a:pt x="1" y="10327"/>
                    </a:lnTo>
                    <a:lnTo>
                      <a:pt x="488" y="10741"/>
                    </a:lnTo>
                    <a:lnTo>
                      <a:pt x="756" y="10936"/>
                    </a:lnTo>
                    <a:lnTo>
                      <a:pt x="1048" y="11106"/>
                    </a:lnTo>
                    <a:lnTo>
                      <a:pt x="1316" y="11277"/>
                    </a:lnTo>
                    <a:lnTo>
                      <a:pt x="1608" y="11423"/>
                    </a:lnTo>
                    <a:lnTo>
                      <a:pt x="1901" y="11569"/>
                    </a:lnTo>
                    <a:lnTo>
                      <a:pt x="2217" y="11691"/>
                    </a:lnTo>
                    <a:lnTo>
                      <a:pt x="2534" y="11813"/>
                    </a:lnTo>
                    <a:lnTo>
                      <a:pt x="2850" y="11910"/>
                    </a:lnTo>
                    <a:lnTo>
                      <a:pt x="3167" y="11983"/>
                    </a:lnTo>
                    <a:lnTo>
                      <a:pt x="3508" y="12056"/>
                    </a:lnTo>
                    <a:lnTo>
                      <a:pt x="3849" y="12129"/>
                    </a:lnTo>
                    <a:lnTo>
                      <a:pt x="4190" y="12154"/>
                    </a:lnTo>
                    <a:lnTo>
                      <a:pt x="4531" y="12178"/>
                    </a:lnTo>
                    <a:lnTo>
                      <a:pt x="4872" y="12202"/>
                    </a:lnTo>
                    <a:lnTo>
                      <a:pt x="4872" y="12202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2" name="Shape 155"/>
            <p:cNvGrpSpPr/>
            <p:nvPr/>
          </p:nvGrpSpPr>
          <p:grpSpPr>
            <a:xfrm>
              <a:off x="9425293" y="2287043"/>
              <a:ext cx="1682984" cy="1683196"/>
              <a:chOff x="6643075" y="3664250"/>
              <a:chExt cx="407950" cy="407975"/>
            </a:xfrm>
          </p:grpSpPr>
          <p:sp>
            <p:nvSpPr>
              <p:cNvPr id="61" name="Shape 156"/>
              <p:cNvSpPr/>
              <p:nvPr/>
            </p:nvSpPr>
            <p:spPr>
              <a:xfrm>
                <a:off x="6794075" y="3815250"/>
                <a:ext cx="211300" cy="211300"/>
              </a:xfrm>
              <a:custGeom>
                <a:avLst/>
                <a:gdLst/>
                <a:ahLst/>
                <a:cxnLst/>
                <a:rect l="0" t="0" r="0" b="0"/>
                <a:pathLst>
                  <a:path w="8452" h="8452" fill="none" extrusionOk="0">
                    <a:moveTo>
                      <a:pt x="0" y="8135"/>
                    </a:moveTo>
                    <a:lnTo>
                      <a:pt x="0" y="8135"/>
                    </a:lnTo>
                    <a:lnTo>
                      <a:pt x="438" y="8257"/>
                    </a:lnTo>
                    <a:lnTo>
                      <a:pt x="852" y="8354"/>
                    </a:lnTo>
                    <a:lnTo>
                      <a:pt x="1291" y="8403"/>
                    </a:lnTo>
                    <a:lnTo>
                      <a:pt x="1729" y="8452"/>
                    </a:lnTo>
                    <a:lnTo>
                      <a:pt x="2168" y="8452"/>
                    </a:lnTo>
                    <a:lnTo>
                      <a:pt x="2606" y="8427"/>
                    </a:lnTo>
                    <a:lnTo>
                      <a:pt x="3020" y="8378"/>
                    </a:lnTo>
                    <a:lnTo>
                      <a:pt x="3458" y="8281"/>
                    </a:lnTo>
                    <a:lnTo>
                      <a:pt x="3872" y="8184"/>
                    </a:lnTo>
                    <a:lnTo>
                      <a:pt x="4311" y="8037"/>
                    </a:lnTo>
                    <a:lnTo>
                      <a:pt x="4701" y="7867"/>
                    </a:lnTo>
                    <a:lnTo>
                      <a:pt x="5115" y="7672"/>
                    </a:lnTo>
                    <a:lnTo>
                      <a:pt x="5504" y="7429"/>
                    </a:lnTo>
                    <a:lnTo>
                      <a:pt x="5870" y="7185"/>
                    </a:lnTo>
                    <a:lnTo>
                      <a:pt x="6235" y="6893"/>
                    </a:lnTo>
                    <a:lnTo>
                      <a:pt x="6576" y="6576"/>
                    </a:lnTo>
                    <a:lnTo>
                      <a:pt x="6576" y="6576"/>
                    </a:lnTo>
                    <a:lnTo>
                      <a:pt x="6892" y="6235"/>
                    </a:lnTo>
                    <a:lnTo>
                      <a:pt x="7185" y="5870"/>
                    </a:lnTo>
                    <a:lnTo>
                      <a:pt x="7428" y="5505"/>
                    </a:lnTo>
                    <a:lnTo>
                      <a:pt x="7672" y="5115"/>
                    </a:lnTo>
                    <a:lnTo>
                      <a:pt x="7867" y="4701"/>
                    </a:lnTo>
                    <a:lnTo>
                      <a:pt x="8037" y="4311"/>
                    </a:lnTo>
                    <a:lnTo>
                      <a:pt x="8183" y="3873"/>
                    </a:lnTo>
                    <a:lnTo>
                      <a:pt x="8281" y="3459"/>
                    </a:lnTo>
                    <a:lnTo>
                      <a:pt x="8378" y="3020"/>
                    </a:lnTo>
                    <a:lnTo>
                      <a:pt x="8427" y="2606"/>
                    </a:lnTo>
                    <a:lnTo>
                      <a:pt x="8451" y="2168"/>
                    </a:lnTo>
                    <a:lnTo>
                      <a:pt x="8451" y="1730"/>
                    </a:lnTo>
                    <a:lnTo>
                      <a:pt x="8402" y="1291"/>
                    </a:lnTo>
                    <a:lnTo>
                      <a:pt x="8354" y="853"/>
                    </a:lnTo>
                    <a:lnTo>
                      <a:pt x="8256" y="439"/>
                    </a:lnTo>
                    <a:lnTo>
                      <a:pt x="813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2" name="Shape 157"/>
              <p:cNvSpPr/>
              <p:nvPr/>
            </p:nvSpPr>
            <p:spPr>
              <a:xfrm>
                <a:off x="6643075" y="3664250"/>
                <a:ext cx="407950" cy="407975"/>
              </a:xfrm>
              <a:custGeom>
                <a:avLst/>
                <a:gdLst/>
                <a:ahLst/>
                <a:cxnLst/>
                <a:rect l="0" t="0" r="0" b="0"/>
                <a:pathLst>
                  <a:path w="16318" h="16319" fill="none" extrusionOk="0">
                    <a:moveTo>
                      <a:pt x="16074" y="244"/>
                    </a:moveTo>
                    <a:lnTo>
                      <a:pt x="16074" y="244"/>
                    </a:lnTo>
                    <a:lnTo>
                      <a:pt x="15928" y="122"/>
                    </a:lnTo>
                    <a:lnTo>
                      <a:pt x="15758" y="49"/>
                    </a:lnTo>
                    <a:lnTo>
                      <a:pt x="15538" y="0"/>
                    </a:lnTo>
                    <a:lnTo>
                      <a:pt x="15319" y="0"/>
                    </a:lnTo>
                    <a:lnTo>
                      <a:pt x="15051" y="25"/>
                    </a:lnTo>
                    <a:lnTo>
                      <a:pt x="14759" y="73"/>
                    </a:lnTo>
                    <a:lnTo>
                      <a:pt x="14442" y="171"/>
                    </a:lnTo>
                    <a:lnTo>
                      <a:pt x="14102" y="293"/>
                    </a:lnTo>
                    <a:lnTo>
                      <a:pt x="13736" y="439"/>
                    </a:lnTo>
                    <a:lnTo>
                      <a:pt x="13347" y="609"/>
                    </a:lnTo>
                    <a:lnTo>
                      <a:pt x="12957" y="828"/>
                    </a:lnTo>
                    <a:lnTo>
                      <a:pt x="12543" y="1048"/>
                    </a:lnTo>
                    <a:lnTo>
                      <a:pt x="11666" y="1608"/>
                    </a:lnTo>
                    <a:lnTo>
                      <a:pt x="10716" y="2265"/>
                    </a:lnTo>
                    <a:lnTo>
                      <a:pt x="10716" y="2265"/>
                    </a:lnTo>
                    <a:lnTo>
                      <a:pt x="10278" y="2095"/>
                    </a:lnTo>
                    <a:lnTo>
                      <a:pt x="9815" y="1949"/>
                    </a:lnTo>
                    <a:lnTo>
                      <a:pt x="9352" y="1851"/>
                    </a:lnTo>
                    <a:lnTo>
                      <a:pt x="8890" y="1778"/>
                    </a:lnTo>
                    <a:lnTo>
                      <a:pt x="8427" y="1730"/>
                    </a:lnTo>
                    <a:lnTo>
                      <a:pt x="7940" y="1730"/>
                    </a:lnTo>
                    <a:lnTo>
                      <a:pt x="7477" y="1778"/>
                    </a:lnTo>
                    <a:lnTo>
                      <a:pt x="7014" y="1827"/>
                    </a:lnTo>
                    <a:lnTo>
                      <a:pt x="6551" y="1924"/>
                    </a:lnTo>
                    <a:lnTo>
                      <a:pt x="6089" y="2070"/>
                    </a:lnTo>
                    <a:lnTo>
                      <a:pt x="5650" y="2241"/>
                    </a:lnTo>
                    <a:lnTo>
                      <a:pt x="5212" y="2436"/>
                    </a:lnTo>
                    <a:lnTo>
                      <a:pt x="4774" y="2679"/>
                    </a:lnTo>
                    <a:lnTo>
                      <a:pt x="4384" y="2972"/>
                    </a:lnTo>
                    <a:lnTo>
                      <a:pt x="3994" y="3264"/>
                    </a:lnTo>
                    <a:lnTo>
                      <a:pt x="3605" y="3605"/>
                    </a:lnTo>
                    <a:lnTo>
                      <a:pt x="3605" y="3605"/>
                    </a:lnTo>
                    <a:lnTo>
                      <a:pt x="3264" y="3995"/>
                    </a:lnTo>
                    <a:lnTo>
                      <a:pt x="2971" y="4384"/>
                    </a:lnTo>
                    <a:lnTo>
                      <a:pt x="2679" y="4774"/>
                    </a:lnTo>
                    <a:lnTo>
                      <a:pt x="2436" y="5212"/>
                    </a:lnTo>
                    <a:lnTo>
                      <a:pt x="2241" y="5651"/>
                    </a:lnTo>
                    <a:lnTo>
                      <a:pt x="2070" y="6089"/>
                    </a:lnTo>
                    <a:lnTo>
                      <a:pt x="1924" y="6552"/>
                    </a:lnTo>
                    <a:lnTo>
                      <a:pt x="1827" y="7015"/>
                    </a:lnTo>
                    <a:lnTo>
                      <a:pt x="1778" y="7477"/>
                    </a:lnTo>
                    <a:lnTo>
                      <a:pt x="1729" y="7940"/>
                    </a:lnTo>
                    <a:lnTo>
                      <a:pt x="1729" y="8427"/>
                    </a:lnTo>
                    <a:lnTo>
                      <a:pt x="1778" y="8890"/>
                    </a:lnTo>
                    <a:lnTo>
                      <a:pt x="1851" y="9353"/>
                    </a:lnTo>
                    <a:lnTo>
                      <a:pt x="1948" y="9815"/>
                    </a:lnTo>
                    <a:lnTo>
                      <a:pt x="2095" y="10278"/>
                    </a:lnTo>
                    <a:lnTo>
                      <a:pt x="2265" y="10716"/>
                    </a:lnTo>
                    <a:lnTo>
                      <a:pt x="2265" y="10716"/>
                    </a:lnTo>
                    <a:lnTo>
                      <a:pt x="1607" y="11666"/>
                    </a:lnTo>
                    <a:lnTo>
                      <a:pt x="1047" y="12543"/>
                    </a:lnTo>
                    <a:lnTo>
                      <a:pt x="828" y="12957"/>
                    </a:lnTo>
                    <a:lnTo>
                      <a:pt x="609" y="13347"/>
                    </a:lnTo>
                    <a:lnTo>
                      <a:pt x="438" y="13737"/>
                    </a:lnTo>
                    <a:lnTo>
                      <a:pt x="292" y="14102"/>
                    </a:lnTo>
                    <a:lnTo>
                      <a:pt x="170" y="14443"/>
                    </a:lnTo>
                    <a:lnTo>
                      <a:pt x="73" y="14759"/>
                    </a:lnTo>
                    <a:lnTo>
                      <a:pt x="24" y="15052"/>
                    </a:lnTo>
                    <a:lnTo>
                      <a:pt x="0" y="15320"/>
                    </a:lnTo>
                    <a:lnTo>
                      <a:pt x="0" y="15539"/>
                    </a:lnTo>
                    <a:lnTo>
                      <a:pt x="49" y="15758"/>
                    </a:lnTo>
                    <a:lnTo>
                      <a:pt x="122" y="15928"/>
                    </a:lnTo>
                    <a:lnTo>
                      <a:pt x="244" y="16075"/>
                    </a:lnTo>
                    <a:lnTo>
                      <a:pt x="244" y="16075"/>
                    </a:lnTo>
                    <a:lnTo>
                      <a:pt x="341" y="16172"/>
                    </a:lnTo>
                    <a:lnTo>
                      <a:pt x="487" y="16245"/>
                    </a:lnTo>
                    <a:lnTo>
                      <a:pt x="633" y="16294"/>
                    </a:lnTo>
                    <a:lnTo>
                      <a:pt x="804" y="16318"/>
                    </a:lnTo>
                    <a:lnTo>
                      <a:pt x="974" y="16318"/>
                    </a:lnTo>
                    <a:lnTo>
                      <a:pt x="1169" y="16318"/>
                    </a:lnTo>
                    <a:lnTo>
                      <a:pt x="1388" y="16269"/>
                    </a:lnTo>
                    <a:lnTo>
                      <a:pt x="1632" y="16221"/>
                    </a:lnTo>
                    <a:lnTo>
                      <a:pt x="2143" y="16075"/>
                    </a:lnTo>
                    <a:lnTo>
                      <a:pt x="2703" y="15831"/>
                    </a:lnTo>
                    <a:lnTo>
                      <a:pt x="3312" y="15539"/>
                    </a:lnTo>
                    <a:lnTo>
                      <a:pt x="3946" y="15149"/>
                    </a:lnTo>
                    <a:lnTo>
                      <a:pt x="4652" y="14711"/>
                    </a:lnTo>
                    <a:lnTo>
                      <a:pt x="5358" y="14224"/>
                    </a:lnTo>
                    <a:lnTo>
                      <a:pt x="6113" y="13663"/>
                    </a:lnTo>
                    <a:lnTo>
                      <a:pt x="6892" y="13055"/>
                    </a:lnTo>
                    <a:lnTo>
                      <a:pt x="7696" y="12397"/>
                    </a:lnTo>
                    <a:lnTo>
                      <a:pt x="8500" y="11691"/>
                    </a:lnTo>
                    <a:lnTo>
                      <a:pt x="9304" y="10936"/>
                    </a:lnTo>
                    <a:lnTo>
                      <a:pt x="10132" y="10132"/>
                    </a:lnTo>
                    <a:lnTo>
                      <a:pt x="10132" y="10132"/>
                    </a:lnTo>
                    <a:lnTo>
                      <a:pt x="10935" y="9304"/>
                    </a:lnTo>
                    <a:lnTo>
                      <a:pt x="11690" y="8500"/>
                    </a:lnTo>
                    <a:lnTo>
                      <a:pt x="12397" y="7696"/>
                    </a:lnTo>
                    <a:lnTo>
                      <a:pt x="13054" y="6893"/>
                    </a:lnTo>
                    <a:lnTo>
                      <a:pt x="13663" y="6113"/>
                    </a:lnTo>
                    <a:lnTo>
                      <a:pt x="14223" y="5358"/>
                    </a:lnTo>
                    <a:lnTo>
                      <a:pt x="14710" y="4652"/>
                    </a:lnTo>
                    <a:lnTo>
                      <a:pt x="15149" y="3946"/>
                    </a:lnTo>
                    <a:lnTo>
                      <a:pt x="15538" y="3313"/>
                    </a:lnTo>
                    <a:lnTo>
                      <a:pt x="15831" y="2704"/>
                    </a:lnTo>
                    <a:lnTo>
                      <a:pt x="16074" y="2144"/>
                    </a:lnTo>
                    <a:lnTo>
                      <a:pt x="16220" y="1632"/>
                    </a:lnTo>
                    <a:lnTo>
                      <a:pt x="16269" y="1389"/>
                    </a:lnTo>
                    <a:lnTo>
                      <a:pt x="16318" y="1169"/>
                    </a:lnTo>
                    <a:lnTo>
                      <a:pt x="16318" y="975"/>
                    </a:lnTo>
                    <a:lnTo>
                      <a:pt x="16318" y="804"/>
                    </a:lnTo>
                    <a:lnTo>
                      <a:pt x="16293" y="634"/>
                    </a:lnTo>
                    <a:lnTo>
                      <a:pt x="16245" y="487"/>
                    </a:lnTo>
                    <a:lnTo>
                      <a:pt x="16172" y="341"/>
                    </a:lnTo>
                    <a:lnTo>
                      <a:pt x="16074" y="244"/>
                    </a:lnTo>
                    <a:lnTo>
                      <a:pt x="16074" y="244"/>
                    </a:lnTo>
                    <a:close/>
                    <a:moveTo>
                      <a:pt x="1827" y="13810"/>
                    </a:moveTo>
                    <a:lnTo>
                      <a:pt x="1827" y="13810"/>
                    </a:lnTo>
                    <a:lnTo>
                      <a:pt x="1754" y="13737"/>
                    </a:lnTo>
                    <a:lnTo>
                      <a:pt x="1729" y="13639"/>
                    </a:lnTo>
                    <a:lnTo>
                      <a:pt x="1681" y="13542"/>
                    </a:lnTo>
                    <a:lnTo>
                      <a:pt x="1681" y="13444"/>
                    </a:lnTo>
                    <a:lnTo>
                      <a:pt x="1681" y="13176"/>
                    </a:lnTo>
                    <a:lnTo>
                      <a:pt x="1754" y="12884"/>
                    </a:lnTo>
                    <a:lnTo>
                      <a:pt x="1875" y="12519"/>
                    </a:lnTo>
                    <a:lnTo>
                      <a:pt x="2046" y="12153"/>
                    </a:lnTo>
                    <a:lnTo>
                      <a:pt x="2265" y="11715"/>
                    </a:lnTo>
                    <a:lnTo>
                      <a:pt x="2533" y="11277"/>
                    </a:lnTo>
                    <a:lnTo>
                      <a:pt x="2533" y="11277"/>
                    </a:lnTo>
                    <a:lnTo>
                      <a:pt x="2752" y="11642"/>
                    </a:lnTo>
                    <a:lnTo>
                      <a:pt x="3020" y="12007"/>
                    </a:lnTo>
                    <a:lnTo>
                      <a:pt x="3288" y="12373"/>
                    </a:lnTo>
                    <a:lnTo>
                      <a:pt x="3605" y="12714"/>
                    </a:lnTo>
                    <a:lnTo>
                      <a:pt x="3605" y="12714"/>
                    </a:lnTo>
                    <a:lnTo>
                      <a:pt x="3897" y="12957"/>
                    </a:lnTo>
                    <a:lnTo>
                      <a:pt x="4165" y="13201"/>
                    </a:lnTo>
                    <a:lnTo>
                      <a:pt x="4165" y="13201"/>
                    </a:lnTo>
                    <a:lnTo>
                      <a:pt x="3751" y="13444"/>
                    </a:lnTo>
                    <a:lnTo>
                      <a:pt x="3361" y="13639"/>
                    </a:lnTo>
                    <a:lnTo>
                      <a:pt x="3020" y="13785"/>
                    </a:lnTo>
                    <a:lnTo>
                      <a:pt x="2679" y="13883"/>
                    </a:lnTo>
                    <a:lnTo>
                      <a:pt x="2411" y="13956"/>
                    </a:lnTo>
                    <a:lnTo>
                      <a:pt x="2168" y="13956"/>
                    </a:lnTo>
                    <a:lnTo>
                      <a:pt x="2070" y="13931"/>
                    </a:lnTo>
                    <a:lnTo>
                      <a:pt x="1973" y="13907"/>
                    </a:lnTo>
                    <a:lnTo>
                      <a:pt x="1900" y="13858"/>
                    </a:lnTo>
                    <a:lnTo>
                      <a:pt x="1827" y="13810"/>
                    </a:lnTo>
                    <a:lnTo>
                      <a:pt x="1827" y="13810"/>
                    </a:lnTo>
                    <a:close/>
                    <a:moveTo>
                      <a:pt x="8159" y="4482"/>
                    </a:moveTo>
                    <a:lnTo>
                      <a:pt x="8159" y="4482"/>
                    </a:lnTo>
                    <a:lnTo>
                      <a:pt x="8037" y="4482"/>
                    </a:lnTo>
                    <a:lnTo>
                      <a:pt x="7940" y="4433"/>
                    </a:lnTo>
                    <a:lnTo>
                      <a:pt x="7842" y="4384"/>
                    </a:lnTo>
                    <a:lnTo>
                      <a:pt x="7745" y="4311"/>
                    </a:lnTo>
                    <a:lnTo>
                      <a:pt x="7672" y="4238"/>
                    </a:lnTo>
                    <a:lnTo>
                      <a:pt x="7623" y="4141"/>
                    </a:lnTo>
                    <a:lnTo>
                      <a:pt x="7574" y="4019"/>
                    </a:lnTo>
                    <a:lnTo>
                      <a:pt x="7574" y="3897"/>
                    </a:lnTo>
                    <a:lnTo>
                      <a:pt x="7574" y="3897"/>
                    </a:lnTo>
                    <a:lnTo>
                      <a:pt x="7574" y="3775"/>
                    </a:lnTo>
                    <a:lnTo>
                      <a:pt x="7623" y="3678"/>
                    </a:lnTo>
                    <a:lnTo>
                      <a:pt x="7672" y="3580"/>
                    </a:lnTo>
                    <a:lnTo>
                      <a:pt x="7745" y="3483"/>
                    </a:lnTo>
                    <a:lnTo>
                      <a:pt x="7842" y="3410"/>
                    </a:lnTo>
                    <a:lnTo>
                      <a:pt x="7940" y="3361"/>
                    </a:lnTo>
                    <a:lnTo>
                      <a:pt x="8037" y="3337"/>
                    </a:lnTo>
                    <a:lnTo>
                      <a:pt x="8159" y="3313"/>
                    </a:lnTo>
                    <a:lnTo>
                      <a:pt x="8159" y="3313"/>
                    </a:lnTo>
                    <a:lnTo>
                      <a:pt x="8281" y="3337"/>
                    </a:lnTo>
                    <a:lnTo>
                      <a:pt x="8378" y="3361"/>
                    </a:lnTo>
                    <a:lnTo>
                      <a:pt x="8476" y="3410"/>
                    </a:lnTo>
                    <a:lnTo>
                      <a:pt x="8573" y="3483"/>
                    </a:lnTo>
                    <a:lnTo>
                      <a:pt x="8646" y="3580"/>
                    </a:lnTo>
                    <a:lnTo>
                      <a:pt x="8695" y="3678"/>
                    </a:lnTo>
                    <a:lnTo>
                      <a:pt x="8743" y="3775"/>
                    </a:lnTo>
                    <a:lnTo>
                      <a:pt x="8743" y="3897"/>
                    </a:lnTo>
                    <a:lnTo>
                      <a:pt x="8743" y="3897"/>
                    </a:lnTo>
                    <a:lnTo>
                      <a:pt x="8743" y="4019"/>
                    </a:lnTo>
                    <a:lnTo>
                      <a:pt x="8695" y="4141"/>
                    </a:lnTo>
                    <a:lnTo>
                      <a:pt x="8646" y="4238"/>
                    </a:lnTo>
                    <a:lnTo>
                      <a:pt x="8573" y="4311"/>
                    </a:lnTo>
                    <a:lnTo>
                      <a:pt x="8476" y="4384"/>
                    </a:lnTo>
                    <a:lnTo>
                      <a:pt x="8378" y="4433"/>
                    </a:lnTo>
                    <a:lnTo>
                      <a:pt x="8281" y="4482"/>
                    </a:lnTo>
                    <a:lnTo>
                      <a:pt x="8159" y="4482"/>
                    </a:lnTo>
                    <a:lnTo>
                      <a:pt x="8159" y="4482"/>
                    </a:lnTo>
                    <a:close/>
                    <a:moveTo>
                      <a:pt x="9133" y="5943"/>
                    </a:moveTo>
                    <a:lnTo>
                      <a:pt x="9133" y="5943"/>
                    </a:lnTo>
                    <a:lnTo>
                      <a:pt x="9036" y="5943"/>
                    </a:lnTo>
                    <a:lnTo>
                      <a:pt x="8963" y="5919"/>
                    </a:lnTo>
                    <a:lnTo>
                      <a:pt x="8841" y="5846"/>
                    </a:lnTo>
                    <a:lnTo>
                      <a:pt x="8768" y="5724"/>
                    </a:lnTo>
                    <a:lnTo>
                      <a:pt x="8743" y="5651"/>
                    </a:lnTo>
                    <a:lnTo>
                      <a:pt x="8743" y="5553"/>
                    </a:lnTo>
                    <a:lnTo>
                      <a:pt x="8743" y="5553"/>
                    </a:lnTo>
                    <a:lnTo>
                      <a:pt x="8743" y="5480"/>
                    </a:lnTo>
                    <a:lnTo>
                      <a:pt x="8768" y="5407"/>
                    </a:lnTo>
                    <a:lnTo>
                      <a:pt x="8841" y="5285"/>
                    </a:lnTo>
                    <a:lnTo>
                      <a:pt x="8963" y="5212"/>
                    </a:lnTo>
                    <a:lnTo>
                      <a:pt x="9036" y="5188"/>
                    </a:lnTo>
                    <a:lnTo>
                      <a:pt x="9133" y="5164"/>
                    </a:lnTo>
                    <a:lnTo>
                      <a:pt x="9133" y="5164"/>
                    </a:lnTo>
                    <a:lnTo>
                      <a:pt x="9206" y="5188"/>
                    </a:lnTo>
                    <a:lnTo>
                      <a:pt x="9279" y="5212"/>
                    </a:lnTo>
                    <a:lnTo>
                      <a:pt x="9401" y="5285"/>
                    </a:lnTo>
                    <a:lnTo>
                      <a:pt x="9474" y="5407"/>
                    </a:lnTo>
                    <a:lnTo>
                      <a:pt x="9498" y="5480"/>
                    </a:lnTo>
                    <a:lnTo>
                      <a:pt x="9523" y="5553"/>
                    </a:lnTo>
                    <a:lnTo>
                      <a:pt x="9523" y="5553"/>
                    </a:lnTo>
                    <a:lnTo>
                      <a:pt x="9498" y="5651"/>
                    </a:lnTo>
                    <a:lnTo>
                      <a:pt x="9474" y="5724"/>
                    </a:lnTo>
                    <a:lnTo>
                      <a:pt x="9401" y="5846"/>
                    </a:lnTo>
                    <a:lnTo>
                      <a:pt x="9279" y="5919"/>
                    </a:lnTo>
                    <a:lnTo>
                      <a:pt x="9206" y="5943"/>
                    </a:lnTo>
                    <a:lnTo>
                      <a:pt x="9133" y="5943"/>
                    </a:lnTo>
                    <a:lnTo>
                      <a:pt x="9133" y="5943"/>
                    </a:lnTo>
                    <a:close/>
                    <a:moveTo>
                      <a:pt x="9986" y="4409"/>
                    </a:moveTo>
                    <a:lnTo>
                      <a:pt x="9986" y="4409"/>
                    </a:lnTo>
                    <a:lnTo>
                      <a:pt x="9888" y="4409"/>
                    </a:lnTo>
                    <a:lnTo>
                      <a:pt x="9815" y="4384"/>
                    </a:lnTo>
                    <a:lnTo>
                      <a:pt x="9693" y="4287"/>
                    </a:lnTo>
                    <a:lnTo>
                      <a:pt x="9620" y="4165"/>
                    </a:lnTo>
                    <a:lnTo>
                      <a:pt x="9596" y="4092"/>
                    </a:lnTo>
                    <a:lnTo>
                      <a:pt x="9596" y="4019"/>
                    </a:lnTo>
                    <a:lnTo>
                      <a:pt x="9596" y="4019"/>
                    </a:lnTo>
                    <a:lnTo>
                      <a:pt x="9596" y="3946"/>
                    </a:lnTo>
                    <a:lnTo>
                      <a:pt x="9620" y="3873"/>
                    </a:lnTo>
                    <a:lnTo>
                      <a:pt x="9693" y="3751"/>
                    </a:lnTo>
                    <a:lnTo>
                      <a:pt x="9815" y="3654"/>
                    </a:lnTo>
                    <a:lnTo>
                      <a:pt x="9888" y="3629"/>
                    </a:lnTo>
                    <a:lnTo>
                      <a:pt x="9986" y="3629"/>
                    </a:lnTo>
                    <a:lnTo>
                      <a:pt x="9986" y="3629"/>
                    </a:lnTo>
                    <a:lnTo>
                      <a:pt x="10059" y="3629"/>
                    </a:lnTo>
                    <a:lnTo>
                      <a:pt x="10132" y="3654"/>
                    </a:lnTo>
                    <a:lnTo>
                      <a:pt x="10253" y="3751"/>
                    </a:lnTo>
                    <a:lnTo>
                      <a:pt x="10327" y="3873"/>
                    </a:lnTo>
                    <a:lnTo>
                      <a:pt x="10351" y="3946"/>
                    </a:lnTo>
                    <a:lnTo>
                      <a:pt x="10375" y="4019"/>
                    </a:lnTo>
                    <a:lnTo>
                      <a:pt x="10375" y="4019"/>
                    </a:lnTo>
                    <a:lnTo>
                      <a:pt x="10351" y="4092"/>
                    </a:lnTo>
                    <a:lnTo>
                      <a:pt x="10327" y="4165"/>
                    </a:lnTo>
                    <a:lnTo>
                      <a:pt x="10253" y="4287"/>
                    </a:lnTo>
                    <a:lnTo>
                      <a:pt x="10132" y="4384"/>
                    </a:lnTo>
                    <a:lnTo>
                      <a:pt x="10059" y="4409"/>
                    </a:lnTo>
                    <a:lnTo>
                      <a:pt x="9986" y="4409"/>
                    </a:lnTo>
                    <a:lnTo>
                      <a:pt x="9986" y="4409"/>
                    </a:lnTo>
                    <a:close/>
                    <a:moveTo>
                      <a:pt x="13200" y="4165"/>
                    </a:moveTo>
                    <a:lnTo>
                      <a:pt x="13200" y="4165"/>
                    </a:lnTo>
                    <a:lnTo>
                      <a:pt x="12957" y="3897"/>
                    </a:lnTo>
                    <a:lnTo>
                      <a:pt x="12713" y="3605"/>
                    </a:lnTo>
                    <a:lnTo>
                      <a:pt x="12713" y="3605"/>
                    </a:lnTo>
                    <a:lnTo>
                      <a:pt x="12372" y="3288"/>
                    </a:lnTo>
                    <a:lnTo>
                      <a:pt x="12007" y="3020"/>
                    </a:lnTo>
                    <a:lnTo>
                      <a:pt x="11642" y="2752"/>
                    </a:lnTo>
                    <a:lnTo>
                      <a:pt x="11276" y="2533"/>
                    </a:lnTo>
                    <a:lnTo>
                      <a:pt x="11276" y="2533"/>
                    </a:lnTo>
                    <a:lnTo>
                      <a:pt x="11715" y="2265"/>
                    </a:lnTo>
                    <a:lnTo>
                      <a:pt x="12153" y="2046"/>
                    </a:lnTo>
                    <a:lnTo>
                      <a:pt x="12518" y="1876"/>
                    </a:lnTo>
                    <a:lnTo>
                      <a:pt x="12884" y="1754"/>
                    </a:lnTo>
                    <a:lnTo>
                      <a:pt x="13176" y="1681"/>
                    </a:lnTo>
                    <a:lnTo>
                      <a:pt x="13444" y="1681"/>
                    </a:lnTo>
                    <a:lnTo>
                      <a:pt x="13541" y="1681"/>
                    </a:lnTo>
                    <a:lnTo>
                      <a:pt x="13639" y="1730"/>
                    </a:lnTo>
                    <a:lnTo>
                      <a:pt x="13736" y="1754"/>
                    </a:lnTo>
                    <a:lnTo>
                      <a:pt x="13809" y="1827"/>
                    </a:lnTo>
                    <a:lnTo>
                      <a:pt x="13809" y="1827"/>
                    </a:lnTo>
                    <a:lnTo>
                      <a:pt x="13858" y="1900"/>
                    </a:lnTo>
                    <a:lnTo>
                      <a:pt x="13907" y="1973"/>
                    </a:lnTo>
                    <a:lnTo>
                      <a:pt x="13931" y="2070"/>
                    </a:lnTo>
                    <a:lnTo>
                      <a:pt x="13955" y="2168"/>
                    </a:lnTo>
                    <a:lnTo>
                      <a:pt x="13955" y="2411"/>
                    </a:lnTo>
                    <a:lnTo>
                      <a:pt x="13882" y="2679"/>
                    </a:lnTo>
                    <a:lnTo>
                      <a:pt x="13785" y="3020"/>
                    </a:lnTo>
                    <a:lnTo>
                      <a:pt x="13639" y="3361"/>
                    </a:lnTo>
                    <a:lnTo>
                      <a:pt x="13444" y="3751"/>
                    </a:lnTo>
                    <a:lnTo>
                      <a:pt x="13200" y="4165"/>
                    </a:lnTo>
                    <a:lnTo>
                      <a:pt x="13200" y="4165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3" name="Shape 158"/>
            <p:cNvGrpSpPr/>
            <p:nvPr/>
          </p:nvGrpSpPr>
          <p:grpSpPr>
            <a:xfrm rot="4171020">
              <a:off x="8751167" y="2069057"/>
              <a:ext cx="606059" cy="606025"/>
              <a:chOff x="576250" y="4319400"/>
              <a:chExt cx="442075" cy="442050"/>
            </a:xfrm>
          </p:grpSpPr>
          <p:sp>
            <p:nvSpPr>
              <p:cNvPr id="57" name="Shape 159"/>
              <p:cNvSpPr/>
              <p:nvPr/>
            </p:nvSpPr>
            <p:spPr>
              <a:xfrm>
                <a:off x="576250" y="4319400"/>
                <a:ext cx="442075" cy="442050"/>
              </a:xfrm>
              <a:custGeom>
                <a:avLst/>
                <a:gdLst/>
                <a:ahLst/>
                <a:cxnLst/>
                <a:rect l="0" t="0" r="0" b="0"/>
                <a:pathLst>
                  <a:path w="17683" h="17682" fill="none" extrusionOk="0">
                    <a:moveTo>
                      <a:pt x="11472" y="17292"/>
                    </a:moveTo>
                    <a:lnTo>
                      <a:pt x="11472" y="12153"/>
                    </a:lnTo>
                    <a:lnTo>
                      <a:pt x="16416" y="7209"/>
                    </a:lnTo>
                    <a:lnTo>
                      <a:pt x="16416" y="7209"/>
                    </a:lnTo>
                    <a:lnTo>
                      <a:pt x="16562" y="7063"/>
                    </a:lnTo>
                    <a:lnTo>
                      <a:pt x="16684" y="6868"/>
                    </a:lnTo>
                    <a:lnTo>
                      <a:pt x="16830" y="6674"/>
                    </a:lnTo>
                    <a:lnTo>
                      <a:pt x="16927" y="6479"/>
                    </a:lnTo>
                    <a:lnTo>
                      <a:pt x="17146" y="6040"/>
                    </a:lnTo>
                    <a:lnTo>
                      <a:pt x="17317" y="5553"/>
                    </a:lnTo>
                    <a:lnTo>
                      <a:pt x="17439" y="5042"/>
                    </a:lnTo>
                    <a:lnTo>
                      <a:pt x="17560" y="4506"/>
                    </a:lnTo>
                    <a:lnTo>
                      <a:pt x="17633" y="3970"/>
                    </a:lnTo>
                    <a:lnTo>
                      <a:pt x="17658" y="3434"/>
                    </a:lnTo>
                    <a:lnTo>
                      <a:pt x="17682" y="2898"/>
                    </a:lnTo>
                    <a:lnTo>
                      <a:pt x="17682" y="2411"/>
                    </a:lnTo>
                    <a:lnTo>
                      <a:pt x="17658" y="1949"/>
                    </a:lnTo>
                    <a:lnTo>
                      <a:pt x="17609" y="1510"/>
                    </a:lnTo>
                    <a:lnTo>
                      <a:pt x="17536" y="1145"/>
                    </a:lnTo>
                    <a:lnTo>
                      <a:pt x="17463" y="828"/>
                    </a:lnTo>
                    <a:lnTo>
                      <a:pt x="17366" y="585"/>
                    </a:lnTo>
                    <a:lnTo>
                      <a:pt x="17292" y="487"/>
                    </a:lnTo>
                    <a:lnTo>
                      <a:pt x="17244" y="439"/>
                    </a:lnTo>
                    <a:lnTo>
                      <a:pt x="17244" y="439"/>
                    </a:lnTo>
                    <a:lnTo>
                      <a:pt x="17195" y="390"/>
                    </a:lnTo>
                    <a:lnTo>
                      <a:pt x="17098" y="317"/>
                    </a:lnTo>
                    <a:lnTo>
                      <a:pt x="16854" y="219"/>
                    </a:lnTo>
                    <a:lnTo>
                      <a:pt x="16537" y="146"/>
                    </a:lnTo>
                    <a:lnTo>
                      <a:pt x="16172" y="73"/>
                    </a:lnTo>
                    <a:lnTo>
                      <a:pt x="15734" y="25"/>
                    </a:lnTo>
                    <a:lnTo>
                      <a:pt x="15271" y="0"/>
                    </a:lnTo>
                    <a:lnTo>
                      <a:pt x="14784" y="0"/>
                    </a:lnTo>
                    <a:lnTo>
                      <a:pt x="14248" y="25"/>
                    </a:lnTo>
                    <a:lnTo>
                      <a:pt x="13712" y="49"/>
                    </a:lnTo>
                    <a:lnTo>
                      <a:pt x="13176" y="122"/>
                    </a:lnTo>
                    <a:lnTo>
                      <a:pt x="12641" y="244"/>
                    </a:lnTo>
                    <a:lnTo>
                      <a:pt x="12129" y="366"/>
                    </a:lnTo>
                    <a:lnTo>
                      <a:pt x="11642" y="536"/>
                    </a:lnTo>
                    <a:lnTo>
                      <a:pt x="11204" y="755"/>
                    </a:lnTo>
                    <a:lnTo>
                      <a:pt x="10985" y="853"/>
                    </a:lnTo>
                    <a:lnTo>
                      <a:pt x="10814" y="999"/>
                    </a:lnTo>
                    <a:lnTo>
                      <a:pt x="10619" y="1121"/>
                    </a:lnTo>
                    <a:lnTo>
                      <a:pt x="10473" y="1267"/>
                    </a:lnTo>
                    <a:lnTo>
                      <a:pt x="5529" y="6211"/>
                    </a:lnTo>
                    <a:lnTo>
                      <a:pt x="390" y="6211"/>
                    </a:lnTo>
                    <a:lnTo>
                      <a:pt x="390" y="6211"/>
                    </a:lnTo>
                    <a:lnTo>
                      <a:pt x="244" y="6235"/>
                    </a:lnTo>
                    <a:lnTo>
                      <a:pt x="147" y="6259"/>
                    </a:lnTo>
                    <a:lnTo>
                      <a:pt x="49" y="6308"/>
                    </a:lnTo>
                    <a:lnTo>
                      <a:pt x="0" y="6381"/>
                    </a:lnTo>
                    <a:lnTo>
                      <a:pt x="0" y="6454"/>
                    </a:lnTo>
                    <a:lnTo>
                      <a:pt x="25" y="6552"/>
                    </a:lnTo>
                    <a:lnTo>
                      <a:pt x="74" y="6649"/>
                    </a:lnTo>
                    <a:lnTo>
                      <a:pt x="171" y="6771"/>
                    </a:lnTo>
                    <a:lnTo>
                      <a:pt x="2582" y="9158"/>
                    </a:lnTo>
                    <a:lnTo>
                      <a:pt x="2265" y="9474"/>
                    </a:lnTo>
                    <a:lnTo>
                      <a:pt x="950" y="9718"/>
                    </a:lnTo>
                    <a:lnTo>
                      <a:pt x="950" y="9718"/>
                    </a:lnTo>
                    <a:lnTo>
                      <a:pt x="804" y="9767"/>
                    </a:lnTo>
                    <a:lnTo>
                      <a:pt x="682" y="9815"/>
                    </a:lnTo>
                    <a:lnTo>
                      <a:pt x="609" y="9913"/>
                    </a:lnTo>
                    <a:lnTo>
                      <a:pt x="561" y="9986"/>
                    </a:lnTo>
                    <a:lnTo>
                      <a:pt x="561" y="10083"/>
                    </a:lnTo>
                    <a:lnTo>
                      <a:pt x="585" y="10205"/>
                    </a:lnTo>
                    <a:lnTo>
                      <a:pt x="634" y="10302"/>
                    </a:lnTo>
                    <a:lnTo>
                      <a:pt x="731" y="10424"/>
                    </a:lnTo>
                    <a:lnTo>
                      <a:pt x="7258" y="16951"/>
                    </a:lnTo>
                    <a:lnTo>
                      <a:pt x="7258" y="16951"/>
                    </a:lnTo>
                    <a:lnTo>
                      <a:pt x="7380" y="17049"/>
                    </a:lnTo>
                    <a:lnTo>
                      <a:pt x="7477" y="17097"/>
                    </a:lnTo>
                    <a:lnTo>
                      <a:pt x="7599" y="17122"/>
                    </a:lnTo>
                    <a:lnTo>
                      <a:pt x="7697" y="17122"/>
                    </a:lnTo>
                    <a:lnTo>
                      <a:pt x="7770" y="17073"/>
                    </a:lnTo>
                    <a:lnTo>
                      <a:pt x="7867" y="17000"/>
                    </a:lnTo>
                    <a:lnTo>
                      <a:pt x="7916" y="16878"/>
                    </a:lnTo>
                    <a:lnTo>
                      <a:pt x="7965" y="16732"/>
                    </a:lnTo>
                    <a:lnTo>
                      <a:pt x="8208" y="15417"/>
                    </a:lnTo>
                    <a:lnTo>
                      <a:pt x="8525" y="15100"/>
                    </a:lnTo>
                    <a:lnTo>
                      <a:pt x="10911" y="17511"/>
                    </a:lnTo>
                    <a:lnTo>
                      <a:pt x="10911" y="17511"/>
                    </a:lnTo>
                    <a:lnTo>
                      <a:pt x="11033" y="17609"/>
                    </a:lnTo>
                    <a:lnTo>
                      <a:pt x="11131" y="17658"/>
                    </a:lnTo>
                    <a:lnTo>
                      <a:pt x="11228" y="17682"/>
                    </a:lnTo>
                    <a:lnTo>
                      <a:pt x="11301" y="17682"/>
                    </a:lnTo>
                    <a:lnTo>
                      <a:pt x="11374" y="17633"/>
                    </a:lnTo>
                    <a:lnTo>
                      <a:pt x="11423" y="17536"/>
                    </a:lnTo>
                    <a:lnTo>
                      <a:pt x="11447" y="17438"/>
                    </a:lnTo>
                    <a:lnTo>
                      <a:pt x="11472" y="17292"/>
                    </a:lnTo>
                    <a:lnTo>
                      <a:pt x="11472" y="17292"/>
                    </a:lnTo>
                    <a:close/>
                    <a:moveTo>
                      <a:pt x="6162" y="12202"/>
                    </a:moveTo>
                    <a:lnTo>
                      <a:pt x="6162" y="12202"/>
                    </a:lnTo>
                    <a:lnTo>
                      <a:pt x="6089" y="12275"/>
                    </a:lnTo>
                    <a:lnTo>
                      <a:pt x="6016" y="12324"/>
                    </a:lnTo>
                    <a:lnTo>
                      <a:pt x="5919" y="12348"/>
                    </a:lnTo>
                    <a:lnTo>
                      <a:pt x="5821" y="12348"/>
                    </a:lnTo>
                    <a:lnTo>
                      <a:pt x="5724" y="12348"/>
                    </a:lnTo>
                    <a:lnTo>
                      <a:pt x="5626" y="12324"/>
                    </a:lnTo>
                    <a:lnTo>
                      <a:pt x="5553" y="12275"/>
                    </a:lnTo>
                    <a:lnTo>
                      <a:pt x="5480" y="12202"/>
                    </a:lnTo>
                    <a:lnTo>
                      <a:pt x="5480" y="12202"/>
                    </a:lnTo>
                    <a:lnTo>
                      <a:pt x="5407" y="12129"/>
                    </a:lnTo>
                    <a:lnTo>
                      <a:pt x="5359" y="12056"/>
                    </a:lnTo>
                    <a:lnTo>
                      <a:pt x="5334" y="11959"/>
                    </a:lnTo>
                    <a:lnTo>
                      <a:pt x="5334" y="11861"/>
                    </a:lnTo>
                    <a:lnTo>
                      <a:pt x="5334" y="11764"/>
                    </a:lnTo>
                    <a:lnTo>
                      <a:pt x="5359" y="11666"/>
                    </a:lnTo>
                    <a:lnTo>
                      <a:pt x="5407" y="11593"/>
                    </a:lnTo>
                    <a:lnTo>
                      <a:pt x="5480" y="11520"/>
                    </a:lnTo>
                    <a:lnTo>
                      <a:pt x="8013" y="8987"/>
                    </a:lnTo>
                    <a:lnTo>
                      <a:pt x="8013" y="8987"/>
                    </a:lnTo>
                    <a:lnTo>
                      <a:pt x="8086" y="8939"/>
                    </a:lnTo>
                    <a:lnTo>
                      <a:pt x="8159" y="8890"/>
                    </a:lnTo>
                    <a:lnTo>
                      <a:pt x="8257" y="8865"/>
                    </a:lnTo>
                    <a:lnTo>
                      <a:pt x="8354" y="8841"/>
                    </a:lnTo>
                    <a:lnTo>
                      <a:pt x="8452" y="8865"/>
                    </a:lnTo>
                    <a:lnTo>
                      <a:pt x="8525" y="8890"/>
                    </a:lnTo>
                    <a:lnTo>
                      <a:pt x="8622" y="8939"/>
                    </a:lnTo>
                    <a:lnTo>
                      <a:pt x="8695" y="8987"/>
                    </a:lnTo>
                    <a:lnTo>
                      <a:pt x="8695" y="8987"/>
                    </a:lnTo>
                    <a:lnTo>
                      <a:pt x="8744" y="9060"/>
                    </a:lnTo>
                    <a:lnTo>
                      <a:pt x="8793" y="9158"/>
                    </a:lnTo>
                    <a:lnTo>
                      <a:pt x="8817" y="9231"/>
                    </a:lnTo>
                    <a:lnTo>
                      <a:pt x="8841" y="9328"/>
                    </a:lnTo>
                    <a:lnTo>
                      <a:pt x="8817" y="9426"/>
                    </a:lnTo>
                    <a:lnTo>
                      <a:pt x="8793" y="9523"/>
                    </a:lnTo>
                    <a:lnTo>
                      <a:pt x="8744" y="9596"/>
                    </a:lnTo>
                    <a:lnTo>
                      <a:pt x="8695" y="9669"/>
                    </a:lnTo>
                    <a:lnTo>
                      <a:pt x="6162" y="12202"/>
                    </a:lnTo>
                    <a:close/>
                    <a:moveTo>
                      <a:pt x="13396" y="7307"/>
                    </a:moveTo>
                    <a:lnTo>
                      <a:pt x="13396" y="7307"/>
                    </a:lnTo>
                    <a:lnTo>
                      <a:pt x="13274" y="7404"/>
                    </a:lnTo>
                    <a:lnTo>
                      <a:pt x="13152" y="7477"/>
                    </a:lnTo>
                    <a:lnTo>
                      <a:pt x="13006" y="7526"/>
                    </a:lnTo>
                    <a:lnTo>
                      <a:pt x="12836" y="7550"/>
                    </a:lnTo>
                    <a:lnTo>
                      <a:pt x="12689" y="7526"/>
                    </a:lnTo>
                    <a:lnTo>
                      <a:pt x="12543" y="7477"/>
                    </a:lnTo>
                    <a:lnTo>
                      <a:pt x="12421" y="7404"/>
                    </a:lnTo>
                    <a:lnTo>
                      <a:pt x="12300" y="7307"/>
                    </a:lnTo>
                    <a:lnTo>
                      <a:pt x="10376" y="5383"/>
                    </a:lnTo>
                    <a:lnTo>
                      <a:pt x="10376" y="5383"/>
                    </a:lnTo>
                    <a:lnTo>
                      <a:pt x="10278" y="5261"/>
                    </a:lnTo>
                    <a:lnTo>
                      <a:pt x="10205" y="5139"/>
                    </a:lnTo>
                    <a:lnTo>
                      <a:pt x="10156" y="4993"/>
                    </a:lnTo>
                    <a:lnTo>
                      <a:pt x="10132" y="4847"/>
                    </a:lnTo>
                    <a:lnTo>
                      <a:pt x="10156" y="4676"/>
                    </a:lnTo>
                    <a:lnTo>
                      <a:pt x="10205" y="4530"/>
                    </a:lnTo>
                    <a:lnTo>
                      <a:pt x="10278" y="4408"/>
                    </a:lnTo>
                    <a:lnTo>
                      <a:pt x="10376" y="4287"/>
                    </a:lnTo>
                    <a:lnTo>
                      <a:pt x="10376" y="4287"/>
                    </a:lnTo>
                    <a:lnTo>
                      <a:pt x="11326" y="3313"/>
                    </a:lnTo>
                    <a:lnTo>
                      <a:pt x="11326" y="3313"/>
                    </a:lnTo>
                    <a:lnTo>
                      <a:pt x="11496" y="3166"/>
                    </a:lnTo>
                    <a:lnTo>
                      <a:pt x="11666" y="3045"/>
                    </a:lnTo>
                    <a:lnTo>
                      <a:pt x="11861" y="2947"/>
                    </a:lnTo>
                    <a:lnTo>
                      <a:pt x="12032" y="2850"/>
                    </a:lnTo>
                    <a:lnTo>
                      <a:pt x="12227" y="2777"/>
                    </a:lnTo>
                    <a:lnTo>
                      <a:pt x="12446" y="2728"/>
                    </a:lnTo>
                    <a:lnTo>
                      <a:pt x="12641" y="2704"/>
                    </a:lnTo>
                    <a:lnTo>
                      <a:pt x="12836" y="2704"/>
                    </a:lnTo>
                    <a:lnTo>
                      <a:pt x="13055" y="2704"/>
                    </a:lnTo>
                    <a:lnTo>
                      <a:pt x="13250" y="2728"/>
                    </a:lnTo>
                    <a:lnTo>
                      <a:pt x="13469" y="2777"/>
                    </a:lnTo>
                    <a:lnTo>
                      <a:pt x="13664" y="2850"/>
                    </a:lnTo>
                    <a:lnTo>
                      <a:pt x="13834" y="2947"/>
                    </a:lnTo>
                    <a:lnTo>
                      <a:pt x="14029" y="3045"/>
                    </a:lnTo>
                    <a:lnTo>
                      <a:pt x="14199" y="3166"/>
                    </a:lnTo>
                    <a:lnTo>
                      <a:pt x="14370" y="3313"/>
                    </a:lnTo>
                    <a:lnTo>
                      <a:pt x="14370" y="3313"/>
                    </a:lnTo>
                    <a:lnTo>
                      <a:pt x="14516" y="3483"/>
                    </a:lnTo>
                    <a:lnTo>
                      <a:pt x="14638" y="3653"/>
                    </a:lnTo>
                    <a:lnTo>
                      <a:pt x="14735" y="3848"/>
                    </a:lnTo>
                    <a:lnTo>
                      <a:pt x="14833" y="4019"/>
                    </a:lnTo>
                    <a:lnTo>
                      <a:pt x="14906" y="4214"/>
                    </a:lnTo>
                    <a:lnTo>
                      <a:pt x="14954" y="4433"/>
                    </a:lnTo>
                    <a:lnTo>
                      <a:pt x="14979" y="4628"/>
                    </a:lnTo>
                    <a:lnTo>
                      <a:pt x="14979" y="4847"/>
                    </a:lnTo>
                    <a:lnTo>
                      <a:pt x="14979" y="5042"/>
                    </a:lnTo>
                    <a:lnTo>
                      <a:pt x="14954" y="5237"/>
                    </a:lnTo>
                    <a:lnTo>
                      <a:pt x="14906" y="5456"/>
                    </a:lnTo>
                    <a:lnTo>
                      <a:pt x="14833" y="5651"/>
                    </a:lnTo>
                    <a:lnTo>
                      <a:pt x="14735" y="5821"/>
                    </a:lnTo>
                    <a:lnTo>
                      <a:pt x="14638" y="6016"/>
                    </a:lnTo>
                    <a:lnTo>
                      <a:pt x="14516" y="6186"/>
                    </a:lnTo>
                    <a:lnTo>
                      <a:pt x="14370" y="6357"/>
                    </a:lnTo>
                    <a:lnTo>
                      <a:pt x="14370" y="6357"/>
                    </a:lnTo>
                    <a:lnTo>
                      <a:pt x="13396" y="7307"/>
                    </a:lnTo>
                    <a:lnTo>
                      <a:pt x="13396" y="7307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8" name="Shape 160"/>
              <p:cNvSpPr/>
              <p:nvPr/>
            </p:nvSpPr>
            <p:spPr>
              <a:xfrm>
                <a:off x="595725" y="4668875"/>
                <a:ext cx="73100" cy="73100"/>
              </a:xfrm>
              <a:custGeom>
                <a:avLst/>
                <a:gdLst/>
                <a:ahLst/>
                <a:cxnLst/>
                <a:rect l="0" t="0" r="0" b="0"/>
                <a:pathLst>
                  <a:path w="2924" h="2924" fill="none" extrusionOk="0">
                    <a:moveTo>
                      <a:pt x="2656" y="269"/>
                    </a:moveTo>
                    <a:lnTo>
                      <a:pt x="2656" y="269"/>
                    </a:lnTo>
                    <a:lnTo>
                      <a:pt x="2509" y="147"/>
                    </a:lnTo>
                    <a:lnTo>
                      <a:pt x="2363" y="74"/>
                    </a:lnTo>
                    <a:lnTo>
                      <a:pt x="2193" y="25"/>
                    </a:lnTo>
                    <a:lnTo>
                      <a:pt x="2022" y="1"/>
                    </a:lnTo>
                    <a:lnTo>
                      <a:pt x="1852" y="25"/>
                    </a:lnTo>
                    <a:lnTo>
                      <a:pt x="1681" y="74"/>
                    </a:lnTo>
                    <a:lnTo>
                      <a:pt x="1511" y="147"/>
                    </a:lnTo>
                    <a:lnTo>
                      <a:pt x="1365" y="269"/>
                    </a:lnTo>
                    <a:lnTo>
                      <a:pt x="1365" y="269"/>
                    </a:lnTo>
                    <a:lnTo>
                      <a:pt x="1219" y="488"/>
                    </a:lnTo>
                    <a:lnTo>
                      <a:pt x="999" y="829"/>
                    </a:lnTo>
                    <a:lnTo>
                      <a:pt x="561" y="1730"/>
                    </a:lnTo>
                    <a:lnTo>
                      <a:pt x="171" y="2558"/>
                    </a:lnTo>
                    <a:lnTo>
                      <a:pt x="1" y="2924"/>
                    </a:lnTo>
                    <a:lnTo>
                      <a:pt x="1" y="2924"/>
                    </a:lnTo>
                    <a:lnTo>
                      <a:pt x="366" y="2753"/>
                    </a:lnTo>
                    <a:lnTo>
                      <a:pt x="1194" y="2363"/>
                    </a:lnTo>
                    <a:lnTo>
                      <a:pt x="2095" y="1925"/>
                    </a:lnTo>
                    <a:lnTo>
                      <a:pt x="2436" y="1706"/>
                    </a:lnTo>
                    <a:lnTo>
                      <a:pt x="2656" y="1560"/>
                    </a:lnTo>
                    <a:lnTo>
                      <a:pt x="2656" y="1560"/>
                    </a:lnTo>
                    <a:lnTo>
                      <a:pt x="2777" y="1414"/>
                    </a:lnTo>
                    <a:lnTo>
                      <a:pt x="2850" y="1243"/>
                    </a:lnTo>
                    <a:lnTo>
                      <a:pt x="2899" y="1073"/>
                    </a:lnTo>
                    <a:lnTo>
                      <a:pt x="2923" y="902"/>
                    </a:lnTo>
                    <a:lnTo>
                      <a:pt x="2899" y="732"/>
                    </a:lnTo>
                    <a:lnTo>
                      <a:pt x="2850" y="561"/>
                    </a:lnTo>
                    <a:lnTo>
                      <a:pt x="2777" y="415"/>
                    </a:lnTo>
                    <a:lnTo>
                      <a:pt x="2656" y="269"/>
                    </a:lnTo>
                    <a:lnTo>
                      <a:pt x="2656" y="26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9" name="Shape 161"/>
              <p:cNvSpPr/>
              <p:nvPr/>
            </p:nvSpPr>
            <p:spPr>
              <a:xfrm>
                <a:off x="652350" y="4711500"/>
                <a:ext cx="46925" cy="46925"/>
              </a:xfrm>
              <a:custGeom>
                <a:avLst/>
                <a:gdLst/>
                <a:ahLst/>
                <a:cxnLst/>
                <a:rect l="0" t="0" r="0" b="0"/>
                <a:pathLst>
                  <a:path w="1877" h="1877" fill="none" extrusionOk="0">
                    <a:moveTo>
                      <a:pt x="1657" y="244"/>
                    </a:moveTo>
                    <a:lnTo>
                      <a:pt x="1657" y="244"/>
                    </a:lnTo>
                    <a:lnTo>
                      <a:pt x="1535" y="147"/>
                    </a:lnTo>
                    <a:lnTo>
                      <a:pt x="1413" y="74"/>
                    </a:lnTo>
                    <a:lnTo>
                      <a:pt x="1267" y="25"/>
                    </a:lnTo>
                    <a:lnTo>
                      <a:pt x="1121" y="1"/>
                    </a:lnTo>
                    <a:lnTo>
                      <a:pt x="975" y="25"/>
                    </a:lnTo>
                    <a:lnTo>
                      <a:pt x="829" y="74"/>
                    </a:lnTo>
                    <a:lnTo>
                      <a:pt x="707" y="147"/>
                    </a:lnTo>
                    <a:lnTo>
                      <a:pt x="585" y="244"/>
                    </a:lnTo>
                    <a:lnTo>
                      <a:pt x="585" y="244"/>
                    </a:lnTo>
                    <a:lnTo>
                      <a:pt x="464" y="391"/>
                    </a:lnTo>
                    <a:lnTo>
                      <a:pt x="366" y="610"/>
                    </a:lnTo>
                    <a:lnTo>
                      <a:pt x="269" y="878"/>
                    </a:lnTo>
                    <a:lnTo>
                      <a:pt x="171" y="1170"/>
                    </a:lnTo>
                    <a:lnTo>
                      <a:pt x="50" y="1681"/>
                    </a:lnTo>
                    <a:lnTo>
                      <a:pt x="1" y="1876"/>
                    </a:lnTo>
                    <a:lnTo>
                      <a:pt x="1" y="1876"/>
                    </a:lnTo>
                    <a:lnTo>
                      <a:pt x="220" y="1852"/>
                    </a:lnTo>
                    <a:lnTo>
                      <a:pt x="731" y="1706"/>
                    </a:lnTo>
                    <a:lnTo>
                      <a:pt x="999" y="1633"/>
                    </a:lnTo>
                    <a:lnTo>
                      <a:pt x="1267" y="1535"/>
                    </a:lnTo>
                    <a:lnTo>
                      <a:pt x="1511" y="1413"/>
                    </a:lnTo>
                    <a:lnTo>
                      <a:pt x="1657" y="1316"/>
                    </a:lnTo>
                    <a:lnTo>
                      <a:pt x="1657" y="1316"/>
                    </a:lnTo>
                    <a:lnTo>
                      <a:pt x="1754" y="1194"/>
                    </a:lnTo>
                    <a:lnTo>
                      <a:pt x="1827" y="1048"/>
                    </a:lnTo>
                    <a:lnTo>
                      <a:pt x="1876" y="926"/>
                    </a:lnTo>
                    <a:lnTo>
                      <a:pt x="1876" y="780"/>
                    </a:lnTo>
                    <a:lnTo>
                      <a:pt x="1876" y="634"/>
                    </a:lnTo>
                    <a:lnTo>
                      <a:pt x="1827" y="488"/>
                    </a:lnTo>
                    <a:lnTo>
                      <a:pt x="1754" y="366"/>
                    </a:lnTo>
                    <a:lnTo>
                      <a:pt x="1657" y="244"/>
                    </a:lnTo>
                    <a:lnTo>
                      <a:pt x="1657" y="244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0" name="Shape 162"/>
              <p:cNvSpPr/>
              <p:nvPr/>
            </p:nvSpPr>
            <p:spPr>
              <a:xfrm>
                <a:off x="579300" y="4638450"/>
                <a:ext cx="46900" cy="46900"/>
              </a:xfrm>
              <a:custGeom>
                <a:avLst/>
                <a:gdLst/>
                <a:ahLst/>
                <a:cxnLst/>
                <a:rect l="0" t="0" r="0" b="0"/>
                <a:pathLst>
                  <a:path w="1876" h="1876" fill="none" extrusionOk="0">
                    <a:moveTo>
                      <a:pt x="1632" y="219"/>
                    </a:moveTo>
                    <a:lnTo>
                      <a:pt x="1632" y="219"/>
                    </a:lnTo>
                    <a:lnTo>
                      <a:pt x="1510" y="122"/>
                    </a:lnTo>
                    <a:lnTo>
                      <a:pt x="1388" y="49"/>
                    </a:lnTo>
                    <a:lnTo>
                      <a:pt x="1242" y="0"/>
                    </a:lnTo>
                    <a:lnTo>
                      <a:pt x="1096" y="0"/>
                    </a:lnTo>
                    <a:lnTo>
                      <a:pt x="950" y="0"/>
                    </a:lnTo>
                    <a:lnTo>
                      <a:pt x="828" y="49"/>
                    </a:lnTo>
                    <a:lnTo>
                      <a:pt x="682" y="122"/>
                    </a:lnTo>
                    <a:lnTo>
                      <a:pt x="560" y="219"/>
                    </a:lnTo>
                    <a:lnTo>
                      <a:pt x="560" y="219"/>
                    </a:lnTo>
                    <a:lnTo>
                      <a:pt x="463" y="366"/>
                    </a:lnTo>
                    <a:lnTo>
                      <a:pt x="341" y="609"/>
                    </a:lnTo>
                    <a:lnTo>
                      <a:pt x="244" y="877"/>
                    </a:lnTo>
                    <a:lnTo>
                      <a:pt x="171" y="1145"/>
                    </a:lnTo>
                    <a:lnTo>
                      <a:pt x="25" y="1656"/>
                    </a:lnTo>
                    <a:lnTo>
                      <a:pt x="0" y="1876"/>
                    </a:lnTo>
                    <a:lnTo>
                      <a:pt x="0" y="1876"/>
                    </a:lnTo>
                    <a:lnTo>
                      <a:pt x="195" y="1827"/>
                    </a:lnTo>
                    <a:lnTo>
                      <a:pt x="707" y="1705"/>
                    </a:lnTo>
                    <a:lnTo>
                      <a:pt x="999" y="1608"/>
                    </a:lnTo>
                    <a:lnTo>
                      <a:pt x="1267" y="1510"/>
                    </a:lnTo>
                    <a:lnTo>
                      <a:pt x="1486" y="1413"/>
                    </a:lnTo>
                    <a:lnTo>
                      <a:pt x="1632" y="1291"/>
                    </a:lnTo>
                    <a:lnTo>
                      <a:pt x="1632" y="1291"/>
                    </a:lnTo>
                    <a:lnTo>
                      <a:pt x="1729" y="1169"/>
                    </a:lnTo>
                    <a:lnTo>
                      <a:pt x="1802" y="1048"/>
                    </a:lnTo>
                    <a:lnTo>
                      <a:pt x="1851" y="901"/>
                    </a:lnTo>
                    <a:lnTo>
                      <a:pt x="1876" y="755"/>
                    </a:lnTo>
                    <a:lnTo>
                      <a:pt x="1851" y="609"/>
                    </a:lnTo>
                    <a:lnTo>
                      <a:pt x="1802" y="463"/>
                    </a:lnTo>
                    <a:lnTo>
                      <a:pt x="1729" y="341"/>
                    </a:lnTo>
                    <a:lnTo>
                      <a:pt x="1632" y="219"/>
                    </a:lnTo>
                    <a:lnTo>
                      <a:pt x="1632" y="21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4" name="Shape 163"/>
            <p:cNvGrpSpPr/>
            <p:nvPr/>
          </p:nvGrpSpPr>
          <p:grpSpPr>
            <a:xfrm>
              <a:off x="6160663" y="1717544"/>
              <a:ext cx="478499" cy="478499"/>
              <a:chOff x="5941025" y="3634400"/>
              <a:chExt cx="467650" cy="467650"/>
            </a:xfrm>
          </p:grpSpPr>
          <p:sp>
            <p:nvSpPr>
              <p:cNvPr id="51" name="Shape 164"/>
              <p:cNvSpPr/>
              <p:nvPr/>
            </p:nvSpPr>
            <p:spPr>
              <a:xfrm>
                <a:off x="5941025" y="3634400"/>
                <a:ext cx="467650" cy="467650"/>
              </a:xfrm>
              <a:custGeom>
                <a:avLst/>
                <a:gdLst/>
                <a:ahLst/>
                <a:cxnLst/>
                <a:rect l="0" t="0" r="0" b="0"/>
                <a:pathLst>
                  <a:path w="18706" h="18706" fill="none" extrusionOk="0">
                    <a:moveTo>
                      <a:pt x="9353" y="1"/>
                    </a:moveTo>
                    <a:lnTo>
                      <a:pt x="9353" y="1"/>
                    </a:lnTo>
                    <a:lnTo>
                      <a:pt x="8866" y="25"/>
                    </a:lnTo>
                    <a:lnTo>
                      <a:pt x="8403" y="50"/>
                    </a:lnTo>
                    <a:lnTo>
                      <a:pt x="7940" y="123"/>
                    </a:lnTo>
                    <a:lnTo>
                      <a:pt x="7478" y="196"/>
                    </a:lnTo>
                    <a:lnTo>
                      <a:pt x="7015" y="293"/>
                    </a:lnTo>
                    <a:lnTo>
                      <a:pt x="6577" y="439"/>
                    </a:lnTo>
                    <a:lnTo>
                      <a:pt x="6138" y="585"/>
                    </a:lnTo>
                    <a:lnTo>
                      <a:pt x="5724" y="732"/>
                    </a:lnTo>
                    <a:lnTo>
                      <a:pt x="5310" y="926"/>
                    </a:lnTo>
                    <a:lnTo>
                      <a:pt x="4896" y="1146"/>
                    </a:lnTo>
                    <a:lnTo>
                      <a:pt x="4506" y="1365"/>
                    </a:lnTo>
                    <a:lnTo>
                      <a:pt x="4117" y="1608"/>
                    </a:lnTo>
                    <a:lnTo>
                      <a:pt x="3751" y="1876"/>
                    </a:lnTo>
                    <a:lnTo>
                      <a:pt x="3410" y="2144"/>
                    </a:lnTo>
                    <a:lnTo>
                      <a:pt x="3069" y="2436"/>
                    </a:lnTo>
                    <a:lnTo>
                      <a:pt x="2753" y="2753"/>
                    </a:lnTo>
                    <a:lnTo>
                      <a:pt x="2436" y="3070"/>
                    </a:lnTo>
                    <a:lnTo>
                      <a:pt x="2144" y="3411"/>
                    </a:lnTo>
                    <a:lnTo>
                      <a:pt x="1876" y="3752"/>
                    </a:lnTo>
                    <a:lnTo>
                      <a:pt x="1608" y="4117"/>
                    </a:lnTo>
                    <a:lnTo>
                      <a:pt x="1365" y="4507"/>
                    </a:lnTo>
                    <a:lnTo>
                      <a:pt x="1145" y="4896"/>
                    </a:lnTo>
                    <a:lnTo>
                      <a:pt x="926" y="5310"/>
                    </a:lnTo>
                    <a:lnTo>
                      <a:pt x="731" y="5724"/>
                    </a:lnTo>
                    <a:lnTo>
                      <a:pt x="585" y="6138"/>
                    </a:lnTo>
                    <a:lnTo>
                      <a:pt x="439" y="6577"/>
                    </a:lnTo>
                    <a:lnTo>
                      <a:pt x="293" y="7015"/>
                    </a:lnTo>
                    <a:lnTo>
                      <a:pt x="196" y="7478"/>
                    </a:lnTo>
                    <a:lnTo>
                      <a:pt x="123" y="7941"/>
                    </a:lnTo>
                    <a:lnTo>
                      <a:pt x="49" y="8403"/>
                    </a:lnTo>
                    <a:lnTo>
                      <a:pt x="25" y="8866"/>
                    </a:lnTo>
                    <a:lnTo>
                      <a:pt x="1" y="9353"/>
                    </a:lnTo>
                    <a:lnTo>
                      <a:pt x="1" y="9353"/>
                    </a:lnTo>
                    <a:lnTo>
                      <a:pt x="25" y="9840"/>
                    </a:lnTo>
                    <a:lnTo>
                      <a:pt x="49" y="10303"/>
                    </a:lnTo>
                    <a:lnTo>
                      <a:pt x="123" y="10766"/>
                    </a:lnTo>
                    <a:lnTo>
                      <a:pt x="196" y="11229"/>
                    </a:lnTo>
                    <a:lnTo>
                      <a:pt x="293" y="11691"/>
                    </a:lnTo>
                    <a:lnTo>
                      <a:pt x="439" y="12130"/>
                    </a:lnTo>
                    <a:lnTo>
                      <a:pt x="585" y="12568"/>
                    </a:lnTo>
                    <a:lnTo>
                      <a:pt x="731" y="12982"/>
                    </a:lnTo>
                    <a:lnTo>
                      <a:pt x="926" y="13396"/>
                    </a:lnTo>
                    <a:lnTo>
                      <a:pt x="1145" y="13810"/>
                    </a:lnTo>
                    <a:lnTo>
                      <a:pt x="1365" y="14200"/>
                    </a:lnTo>
                    <a:lnTo>
                      <a:pt x="1608" y="14590"/>
                    </a:lnTo>
                    <a:lnTo>
                      <a:pt x="1876" y="14955"/>
                    </a:lnTo>
                    <a:lnTo>
                      <a:pt x="2144" y="15296"/>
                    </a:lnTo>
                    <a:lnTo>
                      <a:pt x="2436" y="15637"/>
                    </a:lnTo>
                    <a:lnTo>
                      <a:pt x="2753" y="15953"/>
                    </a:lnTo>
                    <a:lnTo>
                      <a:pt x="3069" y="16270"/>
                    </a:lnTo>
                    <a:lnTo>
                      <a:pt x="3410" y="16562"/>
                    </a:lnTo>
                    <a:lnTo>
                      <a:pt x="3751" y="16830"/>
                    </a:lnTo>
                    <a:lnTo>
                      <a:pt x="4117" y="17098"/>
                    </a:lnTo>
                    <a:lnTo>
                      <a:pt x="4506" y="17342"/>
                    </a:lnTo>
                    <a:lnTo>
                      <a:pt x="4896" y="17561"/>
                    </a:lnTo>
                    <a:lnTo>
                      <a:pt x="5310" y="17780"/>
                    </a:lnTo>
                    <a:lnTo>
                      <a:pt x="5724" y="17975"/>
                    </a:lnTo>
                    <a:lnTo>
                      <a:pt x="6138" y="18121"/>
                    </a:lnTo>
                    <a:lnTo>
                      <a:pt x="6577" y="18267"/>
                    </a:lnTo>
                    <a:lnTo>
                      <a:pt x="7015" y="18413"/>
                    </a:lnTo>
                    <a:lnTo>
                      <a:pt x="7478" y="18511"/>
                    </a:lnTo>
                    <a:lnTo>
                      <a:pt x="7940" y="18584"/>
                    </a:lnTo>
                    <a:lnTo>
                      <a:pt x="8403" y="18657"/>
                    </a:lnTo>
                    <a:lnTo>
                      <a:pt x="8866" y="18681"/>
                    </a:lnTo>
                    <a:lnTo>
                      <a:pt x="9353" y="18706"/>
                    </a:lnTo>
                    <a:lnTo>
                      <a:pt x="9353" y="18706"/>
                    </a:lnTo>
                    <a:lnTo>
                      <a:pt x="9840" y="18681"/>
                    </a:lnTo>
                    <a:lnTo>
                      <a:pt x="10303" y="18657"/>
                    </a:lnTo>
                    <a:lnTo>
                      <a:pt x="10766" y="18584"/>
                    </a:lnTo>
                    <a:lnTo>
                      <a:pt x="11228" y="18511"/>
                    </a:lnTo>
                    <a:lnTo>
                      <a:pt x="11691" y="18413"/>
                    </a:lnTo>
                    <a:lnTo>
                      <a:pt x="12130" y="18267"/>
                    </a:lnTo>
                    <a:lnTo>
                      <a:pt x="12568" y="18121"/>
                    </a:lnTo>
                    <a:lnTo>
                      <a:pt x="12982" y="17975"/>
                    </a:lnTo>
                    <a:lnTo>
                      <a:pt x="13396" y="17780"/>
                    </a:lnTo>
                    <a:lnTo>
                      <a:pt x="13810" y="17561"/>
                    </a:lnTo>
                    <a:lnTo>
                      <a:pt x="14200" y="17342"/>
                    </a:lnTo>
                    <a:lnTo>
                      <a:pt x="14589" y="17098"/>
                    </a:lnTo>
                    <a:lnTo>
                      <a:pt x="14955" y="16830"/>
                    </a:lnTo>
                    <a:lnTo>
                      <a:pt x="15296" y="16562"/>
                    </a:lnTo>
                    <a:lnTo>
                      <a:pt x="15637" y="16270"/>
                    </a:lnTo>
                    <a:lnTo>
                      <a:pt x="15953" y="15953"/>
                    </a:lnTo>
                    <a:lnTo>
                      <a:pt x="16270" y="15637"/>
                    </a:lnTo>
                    <a:lnTo>
                      <a:pt x="16562" y="15296"/>
                    </a:lnTo>
                    <a:lnTo>
                      <a:pt x="16830" y="14955"/>
                    </a:lnTo>
                    <a:lnTo>
                      <a:pt x="17098" y="14590"/>
                    </a:lnTo>
                    <a:lnTo>
                      <a:pt x="17341" y="14200"/>
                    </a:lnTo>
                    <a:lnTo>
                      <a:pt x="17561" y="13810"/>
                    </a:lnTo>
                    <a:lnTo>
                      <a:pt x="17780" y="13396"/>
                    </a:lnTo>
                    <a:lnTo>
                      <a:pt x="17975" y="12982"/>
                    </a:lnTo>
                    <a:lnTo>
                      <a:pt x="18121" y="12568"/>
                    </a:lnTo>
                    <a:lnTo>
                      <a:pt x="18267" y="12130"/>
                    </a:lnTo>
                    <a:lnTo>
                      <a:pt x="18413" y="11691"/>
                    </a:lnTo>
                    <a:lnTo>
                      <a:pt x="18511" y="11229"/>
                    </a:lnTo>
                    <a:lnTo>
                      <a:pt x="18584" y="10766"/>
                    </a:lnTo>
                    <a:lnTo>
                      <a:pt x="18657" y="10303"/>
                    </a:lnTo>
                    <a:lnTo>
                      <a:pt x="18681" y="9840"/>
                    </a:lnTo>
                    <a:lnTo>
                      <a:pt x="18705" y="9353"/>
                    </a:lnTo>
                    <a:lnTo>
                      <a:pt x="18705" y="9353"/>
                    </a:lnTo>
                    <a:lnTo>
                      <a:pt x="18681" y="8866"/>
                    </a:lnTo>
                    <a:lnTo>
                      <a:pt x="18657" y="8403"/>
                    </a:lnTo>
                    <a:lnTo>
                      <a:pt x="18584" y="7941"/>
                    </a:lnTo>
                    <a:lnTo>
                      <a:pt x="18511" y="7478"/>
                    </a:lnTo>
                    <a:lnTo>
                      <a:pt x="18413" y="7015"/>
                    </a:lnTo>
                    <a:lnTo>
                      <a:pt x="18267" y="6577"/>
                    </a:lnTo>
                    <a:lnTo>
                      <a:pt x="18121" y="6138"/>
                    </a:lnTo>
                    <a:lnTo>
                      <a:pt x="17975" y="5724"/>
                    </a:lnTo>
                    <a:lnTo>
                      <a:pt x="17780" y="5310"/>
                    </a:lnTo>
                    <a:lnTo>
                      <a:pt x="17561" y="4896"/>
                    </a:lnTo>
                    <a:lnTo>
                      <a:pt x="17341" y="4507"/>
                    </a:lnTo>
                    <a:lnTo>
                      <a:pt x="17098" y="4117"/>
                    </a:lnTo>
                    <a:lnTo>
                      <a:pt x="16830" y="3752"/>
                    </a:lnTo>
                    <a:lnTo>
                      <a:pt x="16562" y="3411"/>
                    </a:lnTo>
                    <a:lnTo>
                      <a:pt x="16270" y="3070"/>
                    </a:lnTo>
                    <a:lnTo>
                      <a:pt x="15953" y="2753"/>
                    </a:lnTo>
                    <a:lnTo>
                      <a:pt x="15637" y="2436"/>
                    </a:lnTo>
                    <a:lnTo>
                      <a:pt x="15296" y="2144"/>
                    </a:lnTo>
                    <a:lnTo>
                      <a:pt x="14955" y="1876"/>
                    </a:lnTo>
                    <a:lnTo>
                      <a:pt x="14589" y="1608"/>
                    </a:lnTo>
                    <a:lnTo>
                      <a:pt x="14200" y="1365"/>
                    </a:lnTo>
                    <a:lnTo>
                      <a:pt x="13810" y="1146"/>
                    </a:lnTo>
                    <a:lnTo>
                      <a:pt x="13396" y="926"/>
                    </a:lnTo>
                    <a:lnTo>
                      <a:pt x="12982" y="732"/>
                    </a:lnTo>
                    <a:lnTo>
                      <a:pt x="12568" y="585"/>
                    </a:lnTo>
                    <a:lnTo>
                      <a:pt x="12130" y="439"/>
                    </a:lnTo>
                    <a:lnTo>
                      <a:pt x="11691" y="293"/>
                    </a:lnTo>
                    <a:lnTo>
                      <a:pt x="11228" y="196"/>
                    </a:lnTo>
                    <a:lnTo>
                      <a:pt x="10766" y="123"/>
                    </a:lnTo>
                    <a:lnTo>
                      <a:pt x="10303" y="50"/>
                    </a:lnTo>
                    <a:lnTo>
                      <a:pt x="9840" y="25"/>
                    </a:lnTo>
                    <a:lnTo>
                      <a:pt x="9353" y="1"/>
                    </a:lnTo>
                    <a:lnTo>
                      <a:pt x="9353" y="1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2" name="Shape 165"/>
              <p:cNvSpPr/>
              <p:nvPr/>
            </p:nvSpPr>
            <p:spPr>
              <a:xfrm>
                <a:off x="6211975" y="3753150"/>
                <a:ext cx="19525" cy="18900"/>
              </a:xfrm>
              <a:custGeom>
                <a:avLst/>
                <a:gdLst/>
                <a:ahLst/>
                <a:cxnLst/>
                <a:rect l="0" t="0" r="0" b="0"/>
                <a:pathLst>
                  <a:path w="781" h="756" fill="none" extrusionOk="0">
                    <a:moveTo>
                      <a:pt x="585" y="0"/>
                    </a:moveTo>
                    <a:lnTo>
                      <a:pt x="585" y="0"/>
                    </a:lnTo>
                    <a:lnTo>
                      <a:pt x="658" y="24"/>
                    </a:lnTo>
                    <a:lnTo>
                      <a:pt x="707" y="49"/>
                    </a:lnTo>
                    <a:lnTo>
                      <a:pt x="756" y="122"/>
                    </a:lnTo>
                    <a:lnTo>
                      <a:pt x="780" y="195"/>
                    </a:lnTo>
                    <a:lnTo>
                      <a:pt x="780" y="195"/>
                    </a:lnTo>
                    <a:lnTo>
                      <a:pt x="756" y="268"/>
                    </a:lnTo>
                    <a:lnTo>
                      <a:pt x="707" y="390"/>
                    </a:lnTo>
                    <a:lnTo>
                      <a:pt x="658" y="487"/>
                    </a:lnTo>
                    <a:lnTo>
                      <a:pt x="585" y="560"/>
                    </a:lnTo>
                    <a:lnTo>
                      <a:pt x="585" y="560"/>
                    </a:lnTo>
                    <a:lnTo>
                      <a:pt x="488" y="633"/>
                    </a:lnTo>
                    <a:lnTo>
                      <a:pt x="390" y="706"/>
                    </a:lnTo>
                    <a:lnTo>
                      <a:pt x="293" y="755"/>
                    </a:lnTo>
                    <a:lnTo>
                      <a:pt x="196" y="755"/>
                    </a:lnTo>
                    <a:lnTo>
                      <a:pt x="196" y="755"/>
                    </a:lnTo>
                    <a:lnTo>
                      <a:pt x="122" y="755"/>
                    </a:lnTo>
                    <a:lnTo>
                      <a:pt x="74" y="706"/>
                    </a:lnTo>
                    <a:lnTo>
                      <a:pt x="25" y="633"/>
                    </a:lnTo>
                    <a:lnTo>
                      <a:pt x="1" y="560"/>
                    </a:lnTo>
                    <a:lnTo>
                      <a:pt x="1" y="560"/>
                    </a:lnTo>
                    <a:lnTo>
                      <a:pt x="25" y="487"/>
                    </a:lnTo>
                    <a:lnTo>
                      <a:pt x="74" y="390"/>
                    </a:lnTo>
                    <a:lnTo>
                      <a:pt x="122" y="268"/>
                    </a:lnTo>
                    <a:lnTo>
                      <a:pt x="196" y="195"/>
                    </a:lnTo>
                    <a:lnTo>
                      <a:pt x="196" y="195"/>
                    </a:lnTo>
                    <a:lnTo>
                      <a:pt x="293" y="122"/>
                    </a:lnTo>
                    <a:lnTo>
                      <a:pt x="390" y="49"/>
                    </a:lnTo>
                    <a:lnTo>
                      <a:pt x="488" y="24"/>
                    </a:lnTo>
                    <a:lnTo>
                      <a:pt x="585" y="0"/>
                    </a:lnTo>
                    <a:lnTo>
                      <a:pt x="585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3" name="Shape 166"/>
              <p:cNvSpPr/>
              <p:nvPr/>
            </p:nvSpPr>
            <p:spPr>
              <a:xfrm>
                <a:off x="5943475" y="3695900"/>
                <a:ext cx="177800" cy="351350"/>
              </a:xfrm>
              <a:custGeom>
                <a:avLst/>
                <a:gdLst/>
                <a:ahLst/>
                <a:cxnLst/>
                <a:rect l="0" t="0" r="0" b="0"/>
                <a:pathLst>
                  <a:path w="7112" h="14054" fill="none" extrusionOk="0">
                    <a:moveTo>
                      <a:pt x="2582" y="780"/>
                    </a:moveTo>
                    <a:lnTo>
                      <a:pt x="2582" y="780"/>
                    </a:lnTo>
                    <a:lnTo>
                      <a:pt x="2752" y="780"/>
                    </a:lnTo>
                    <a:lnTo>
                      <a:pt x="2752" y="780"/>
                    </a:lnTo>
                    <a:lnTo>
                      <a:pt x="2996" y="780"/>
                    </a:lnTo>
                    <a:lnTo>
                      <a:pt x="3215" y="829"/>
                    </a:lnTo>
                    <a:lnTo>
                      <a:pt x="3386" y="878"/>
                    </a:lnTo>
                    <a:lnTo>
                      <a:pt x="3507" y="951"/>
                    </a:lnTo>
                    <a:lnTo>
                      <a:pt x="3507" y="951"/>
                    </a:lnTo>
                    <a:lnTo>
                      <a:pt x="3605" y="1024"/>
                    </a:lnTo>
                    <a:lnTo>
                      <a:pt x="3702" y="1048"/>
                    </a:lnTo>
                    <a:lnTo>
                      <a:pt x="3800" y="1024"/>
                    </a:lnTo>
                    <a:lnTo>
                      <a:pt x="3897" y="951"/>
                    </a:lnTo>
                    <a:lnTo>
                      <a:pt x="3897" y="951"/>
                    </a:lnTo>
                    <a:lnTo>
                      <a:pt x="3970" y="878"/>
                    </a:lnTo>
                    <a:lnTo>
                      <a:pt x="4092" y="829"/>
                    </a:lnTo>
                    <a:lnTo>
                      <a:pt x="4189" y="780"/>
                    </a:lnTo>
                    <a:lnTo>
                      <a:pt x="4262" y="780"/>
                    </a:lnTo>
                    <a:lnTo>
                      <a:pt x="4262" y="780"/>
                    </a:lnTo>
                    <a:lnTo>
                      <a:pt x="4384" y="731"/>
                    </a:lnTo>
                    <a:lnTo>
                      <a:pt x="4506" y="658"/>
                    </a:lnTo>
                    <a:lnTo>
                      <a:pt x="4676" y="537"/>
                    </a:lnTo>
                    <a:lnTo>
                      <a:pt x="4847" y="390"/>
                    </a:lnTo>
                    <a:lnTo>
                      <a:pt x="4847" y="390"/>
                    </a:lnTo>
                    <a:lnTo>
                      <a:pt x="5042" y="244"/>
                    </a:lnTo>
                    <a:lnTo>
                      <a:pt x="5285" y="123"/>
                    </a:lnTo>
                    <a:lnTo>
                      <a:pt x="5529" y="49"/>
                    </a:lnTo>
                    <a:lnTo>
                      <a:pt x="5797" y="1"/>
                    </a:lnTo>
                    <a:lnTo>
                      <a:pt x="5797" y="1"/>
                    </a:lnTo>
                    <a:lnTo>
                      <a:pt x="5894" y="25"/>
                    </a:lnTo>
                    <a:lnTo>
                      <a:pt x="5992" y="49"/>
                    </a:lnTo>
                    <a:lnTo>
                      <a:pt x="6040" y="74"/>
                    </a:lnTo>
                    <a:lnTo>
                      <a:pt x="6089" y="123"/>
                    </a:lnTo>
                    <a:lnTo>
                      <a:pt x="6089" y="171"/>
                    </a:lnTo>
                    <a:lnTo>
                      <a:pt x="6089" y="244"/>
                    </a:lnTo>
                    <a:lnTo>
                      <a:pt x="6040" y="317"/>
                    </a:lnTo>
                    <a:lnTo>
                      <a:pt x="5992" y="390"/>
                    </a:lnTo>
                    <a:lnTo>
                      <a:pt x="5992" y="390"/>
                    </a:lnTo>
                    <a:lnTo>
                      <a:pt x="5845" y="561"/>
                    </a:lnTo>
                    <a:lnTo>
                      <a:pt x="5772" y="707"/>
                    </a:lnTo>
                    <a:lnTo>
                      <a:pt x="5748" y="853"/>
                    </a:lnTo>
                    <a:lnTo>
                      <a:pt x="5772" y="926"/>
                    </a:lnTo>
                    <a:lnTo>
                      <a:pt x="5797" y="951"/>
                    </a:lnTo>
                    <a:lnTo>
                      <a:pt x="5797" y="951"/>
                    </a:lnTo>
                    <a:lnTo>
                      <a:pt x="5870" y="1048"/>
                    </a:lnTo>
                    <a:lnTo>
                      <a:pt x="5918" y="1145"/>
                    </a:lnTo>
                    <a:lnTo>
                      <a:pt x="5967" y="1243"/>
                    </a:lnTo>
                    <a:lnTo>
                      <a:pt x="5992" y="1340"/>
                    </a:lnTo>
                    <a:lnTo>
                      <a:pt x="5992" y="1340"/>
                    </a:lnTo>
                    <a:lnTo>
                      <a:pt x="5967" y="1438"/>
                    </a:lnTo>
                    <a:lnTo>
                      <a:pt x="5918" y="1535"/>
                    </a:lnTo>
                    <a:lnTo>
                      <a:pt x="5870" y="1633"/>
                    </a:lnTo>
                    <a:lnTo>
                      <a:pt x="5797" y="1730"/>
                    </a:lnTo>
                    <a:lnTo>
                      <a:pt x="5797" y="1730"/>
                    </a:lnTo>
                    <a:lnTo>
                      <a:pt x="5748" y="1754"/>
                    </a:lnTo>
                    <a:lnTo>
                      <a:pt x="5699" y="1754"/>
                    </a:lnTo>
                    <a:lnTo>
                      <a:pt x="5553" y="1754"/>
                    </a:lnTo>
                    <a:lnTo>
                      <a:pt x="5383" y="1657"/>
                    </a:lnTo>
                    <a:lnTo>
                      <a:pt x="5212" y="1535"/>
                    </a:lnTo>
                    <a:lnTo>
                      <a:pt x="5212" y="1535"/>
                    </a:lnTo>
                    <a:lnTo>
                      <a:pt x="5066" y="1389"/>
                    </a:lnTo>
                    <a:lnTo>
                      <a:pt x="4896" y="1316"/>
                    </a:lnTo>
                    <a:lnTo>
                      <a:pt x="4749" y="1292"/>
                    </a:lnTo>
                    <a:lnTo>
                      <a:pt x="4701" y="1316"/>
                    </a:lnTo>
                    <a:lnTo>
                      <a:pt x="4652" y="1340"/>
                    </a:lnTo>
                    <a:lnTo>
                      <a:pt x="4652" y="1340"/>
                    </a:lnTo>
                    <a:lnTo>
                      <a:pt x="4555" y="1413"/>
                    </a:lnTo>
                    <a:lnTo>
                      <a:pt x="4457" y="1486"/>
                    </a:lnTo>
                    <a:lnTo>
                      <a:pt x="4360" y="1511"/>
                    </a:lnTo>
                    <a:lnTo>
                      <a:pt x="4262" y="1535"/>
                    </a:lnTo>
                    <a:lnTo>
                      <a:pt x="4262" y="1535"/>
                    </a:lnTo>
                    <a:lnTo>
                      <a:pt x="4116" y="1559"/>
                    </a:lnTo>
                    <a:lnTo>
                      <a:pt x="4043" y="1584"/>
                    </a:lnTo>
                    <a:lnTo>
                      <a:pt x="3994" y="1633"/>
                    </a:lnTo>
                    <a:lnTo>
                      <a:pt x="3994" y="1633"/>
                    </a:lnTo>
                    <a:lnTo>
                      <a:pt x="3946" y="1657"/>
                    </a:lnTo>
                    <a:lnTo>
                      <a:pt x="3873" y="1681"/>
                    </a:lnTo>
                    <a:lnTo>
                      <a:pt x="3702" y="1730"/>
                    </a:lnTo>
                    <a:lnTo>
                      <a:pt x="3702" y="1730"/>
                    </a:lnTo>
                    <a:lnTo>
                      <a:pt x="3605" y="1730"/>
                    </a:lnTo>
                    <a:lnTo>
                      <a:pt x="3507" y="1779"/>
                    </a:lnTo>
                    <a:lnTo>
                      <a:pt x="3410" y="1827"/>
                    </a:lnTo>
                    <a:lnTo>
                      <a:pt x="3312" y="1900"/>
                    </a:lnTo>
                    <a:lnTo>
                      <a:pt x="3312" y="1900"/>
                    </a:lnTo>
                    <a:lnTo>
                      <a:pt x="3288" y="1949"/>
                    </a:lnTo>
                    <a:lnTo>
                      <a:pt x="3288" y="2022"/>
                    </a:lnTo>
                    <a:lnTo>
                      <a:pt x="3288" y="2144"/>
                    </a:lnTo>
                    <a:lnTo>
                      <a:pt x="3386" y="2314"/>
                    </a:lnTo>
                    <a:lnTo>
                      <a:pt x="3507" y="2485"/>
                    </a:lnTo>
                    <a:lnTo>
                      <a:pt x="3507" y="2485"/>
                    </a:lnTo>
                    <a:lnTo>
                      <a:pt x="3605" y="2558"/>
                    </a:lnTo>
                    <a:lnTo>
                      <a:pt x="3702" y="2582"/>
                    </a:lnTo>
                    <a:lnTo>
                      <a:pt x="3800" y="2607"/>
                    </a:lnTo>
                    <a:lnTo>
                      <a:pt x="3921" y="2607"/>
                    </a:lnTo>
                    <a:lnTo>
                      <a:pt x="4043" y="2582"/>
                    </a:lnTo>
                    <a:lnTo>
                      <a:pt x="4141" y="2534"/>
                    </a:lnTo>
                    <a:lnTo>
                      <a:pt x="4262" y="2461"/>
                    </a:lnTo>
                    <a:lnTo>
                      <a:pt x="4360" y="2388"/>
                    </a:lnTo>
                    <a:lnTo>
                      <a:pt x="4360" y="2388"/>
                    </a:lnTo>
                    <a:lnTo>
                      <a:pt x="4555" y="2193"/>
                    </a:lnTo>
                    <a:lnTo>
                      <a:pt x="4749" y="2047"/>
                    </a:lnTo>
                    <a:lnTo>
                      <a:pt x="4920" y="1949"/>
                    </a:lnTo>
                    <a:lnTo>
                      <a:pt x="5042" y="1900"/>
                    </a:lnTo>
                    <a:lnTo>
                      <a:pt x="5042" y="1900"/>
                    </a:lnTo>
                    <a:lnTo>
                      <a:pt x="5115" y="1925"/>
                    </a:lnTo>
                    <a:lnTo>
                      <a:pt x="5163" y="1974"/>
                    </a:lnTo>
                    <a:lnTo>
                      <a:pt x="5212" y="2022"/>
                    </a:lnTo>
                    <a:lnTo>
                      <a:pt x="5212" y="2095"/>
                    </a:lnTo>
                    <a:lnTo>
                      <a:pt x="5212" y="2095"/>
                    </a:lnTo>
                    <a:lnTo>
                      <a:pt x="5236" y="2168"/>
                    </a:lnTo>
                    <a:lnTo>
                      <a:pt x="5285" y="2241"/>
                    </a:lnTo>
                    <a:lnTo>
                      <a:pt x="5334" y="2266"/>
                    </a:lnTo>
                    <a:lnTo>
                      <a:pt x="5407" y="2290"/>
                    </a:lnTo>
                    <a:lnTo>
                      <a:pt x="5407" y="2290"/>
                    </a:lnTo>
                    <a:lnTo>
                      <a:pt x="5504" y="2314"/>
                    </a:lnTo>
                    <a:lnTo>
                      <a:pt x="5602" y="2339"/>
                    </a:lnTo>
                    <a:lnTo>
                      <a:pt x="5699" y="2412"/>
                    </a:lnTo>
                    <a:lnTo>
                      <a:pt x="5797" y="2485"/>
                    </a:lnTo>
                    <a:lnTo>
                      <a:pt x="5797" y="2485"/>
                    </a:lnTo>
                    <a:lnTo>
                      <a:pt x="5845" y="2558"/>
                    </a:lnTo>
                    <a:lnTo>
                      <a:pt x="5870" y="2680"/>
                    </a:lnTo>
                    <a:lnTo>
                      <a:pt x="5845" y="2777"/>
                    </a:lnTo>
                    <a:lnTo>
                      <a:pt x="5797" y="2850"/>
                    </a:lnTo>
                    <a:lnTo>
                      <a:pt x="5797" y="2850"/>
                    </a:lnTo>
                    <a:lnTo>
                      <a:pt x="5699" y="2923"/>
                    </a:lnTo>
                    <a:lnTo>
                      <a:pt x="5602" y="2996"/>
                    </a:lnTo>
                    <a:lnTo>
                      <a:pt x="5504" y="3045"/>
                    </a:lnTo>
                    <a:lnTo>
                      <a:pt x="5407" y="3045"/>
                    </a:lnTo>
                    <a:lnTo>
                      <a:pt x="5407" y="3045"/>
                    </a:lnTo>
                    <a:lnTo>
                      <a:pt x="5310" y="3069"/>
                    </a:lnTo>
                    <a:lnTo>
                      <a:pt x="5163" y="3167"/>
                    </a:lnTo>
                    <a:lnTo>
                      <a:pt x="4993" y="3289"/>
                    </a:lnTo>
                    <a:lnTo>
                      <a:pt x="4847" y="3435"/>
                    </a:lnTo>
                    <a:lnTo>
                      <a:pt x="4847" y="3435"/>
                    </a:lnTo>
                    <a:lnTo>
                      <a:pt x="4676" y="3581"/>
                    </a:lnTo>
                    <a:lnTo>
                      <a:pt x="4506" y="3703"/>
                    </a:lnTo>
                    <a:lnTo>
                      <a:pt x="4384" y="3776"/>
                    </a:lnTo>
                    <a:lnTo>
                      <a:pt x="4262" y="3800"/>
                    </a:lnTo>
                    <a:lnTo>
                      <a:pt x="4262" y="3800"/>
                    </a:lnTo>
                    <a:lnTo>
                      <a:pt x="4141" y="3849"/>
                    </a:lnTo>
                    <a:lnTo>
                      <a:pt x="3970" y="3971"/>
                    </a:lnTo>
                    <a:lnTo>
                      <a:pt x="3726" y="4165"/>
                    </a:lnTo>
                    <a:lnTo>
                      <a:pt x="3483" y="4409"/>
                    </a:lnTo>
                    <a:lnTo>
                      <a:pt x="3142" y="4750"/>
                    </a:lnTo>
                    <a:lnTo>
                      <a:pt x="3142" y="4750"/>
                    </a:lnTo>
                    <a:lnTo>
                      <a:pt x="3020" y="4847"/>
                    </a:lnTo>
                    <a:lnTo>
                      <a:pt x="2874" y="4969"/>
                    </a:lnTo>
                    <a:lnTo>
                      <a:pt x="2557" y="5164"/>
                    </a:lnTo>
                    <a:lnTo>
                      <a:pt x="2265" y="5286"/>
                    </a:lnTo>
                    <a:lnTo>
                      <a:pt x="2119" y="5310"/>
                    </a:lnTo>
                    <a:lnTo>
                      <a:pt x="1997" y="5335"/>
                    </a:lnTo>
                    <a:lnTo>
                      <a:pt x="1997" y="5335"/>
                    </a:lnTo>
                    <a:lnTo>
                      <a:pt x="1754" y="5335"/>
                    </a:lnTo>
                    <a:lnTo>
                      <a:pt x="1535" y="5383"/>
                    </a:lnTo>
                    <a:lnTo>
                      <a:pt x="1364" y="5456"/>
                    </a:lnTo>
                    <a:lnTo>
                      <a:pt x="1242" y="5529"/>
                    </a:lnTo>
                    <a:lnTo>
                      <a:pt x="1242" y="5529"/>
                    </a:lnTo>
                    <a:lnTo>
                      <a:pt x="1169" y="5602"/>
                    </a:lnTo>
                    <a:lnTo>
                      <a:pt x="1096" y="5700"/>
                    </a:lnTo>
                    <a:lnTo>
                      <a:pt x="1047" y="5797"/>
                    </a:lnTo>
                    <a:lnTo>
                      <a:pt x="1047" y="5895"/>
                    </a:lnTo>
                    <a:lnTo>
                      <a:pt x="1047" y="5895"/>
                    </a:lnTo>
                    <a:lnTo>
                      <a:pt x="1047" y="5992"/>
                    </a:lnTo>
                    <a:lnTo>
                      <a:pt x="1096" y="6090"/>
                    </a:lnTo>
                    <a:lnTo>
                      <a:pt x="1169" y="6187"/>
                    </a:lnTo>
                    <a:lnTo>
                      <a:pt x="1242" y="6284"/>
                    </a:lnTo>
                    <a:lnTo>
                      <a:pt x="1242" y="6284"/>
                    </a:lnTo>
                    <a:lnTo>
                      <a:pt x="1315" y="6357"/>
                    </a:lnTo>
                    <a:lnTo>
                      <a:pt x="1413" y="6406"/>
                    </a:lnTo>
                    <a:lnTo>
                      <a:pt x="1535" y="6455"/>
                    </a:lnTo>
                    <a:lnTo>
                      <a:pt x="1608" y="6455"/>
                    </a:lnTo>
                    <a:lnTo>
                      <a:pt x="1608" y="6455"/>
                    </a:lnTo>
                    <a:lnTo>
                      <a:pt x="1729" y="6504"/>
                    </a:lnTo>
                    <a:lnTo>
                      <a:pt x="1876" y="6601"/>
                    </a:lnTo>
                    <a:lnTo>
                      <a:pt x="2070" y="6747"/>
                    </a:lnTo>
                    <a:lnTo>
                      <a:pt x="2290" y="6942"/>
                    </a:lnTo>
                    <a:lnTo>
                      <a:pt x="2290" y="6942"/>
                    </a:lnTo>
                    <a:lnTo>
                      <a:pt x="2484" y="7137"/>
                    </a:lnTo>
                    <a:lnTo>
                      <a:pt x="2679" y="7283"/>
                    </a:lnTo>
                    <a:lnTo>
                      <a:pt x="2825" y="7380"/>
                    </a:lnTo>
                    <a:lnTo>
                      <a:pt x="2947" y="7405"/>
                    </a:lnTo>
                    <a:lnTo>
                      <a:pt x="2947" y="7405"/>
                    </a:lnTo>
                    <a:lnTo>
                      <a:pt x="3093" y="7380"/>
                    </a:lnTo>
                    <a:lnTo>
                      <a:pt x="3166" y="7356"/>
                    </a:lnTo>
                    <a:lnTo>
                      <a:pt x="3239" y="7332"/>
                    </a:lnTo>
                    <a:lnTo>
                      <a:pt x="3239" y="7332"/>
                    </a:lnTo>
                    <a:lnTo>
                      <a:pt x="3288" y="7283"/>
                    </a:lnTo>
                    <a:lnTo>
                      <a:pt x="3410" y="7259"/>
                    </a:lnTo>
                    <a:lnTo>
                      <a:pt x="3556" y="7234"/>
                    </a:lnTo>
                    <a:lnTo>
                      <a:pt x="3702" y="7234"/>
                    </a:lnTo>
                    <a:lnTo>
                      <a:pt x="3702" y="7234"/>
                    </a:lnTo>
                    <a:lnTo>
                      <a:pt x="3873" y="7234"/>
                    </a:lnTo>
                    <a:lnTo>
                      <a:pt x="4019" y="7283"/>
                    </a:lnTo>
                    <a:lnTo>
                      <a:pt x="4165" y="7332"/>
                    </a:lnTo>
                    <a:lnTo>
                      <a:pt x="4262" y="7429"/>
                    </a:lnTo>
                    <a:lnTo>
                      <a:pt x="4262" y="7429"/>
                    </a:lnTo>
                    <a:lnTo>
                      <a:pt x="4360" y="7502"/>
                    </a:lnTo>
                    <a:lnTo>
                      <a:pt x="4457" y="7551"/>
                    </a:lnTo>
                    <a:lnTo>
                      <a:pt x="4555" y="7600"/>
                    </a:lnTo>
                    <a:lnTo>
                      <a:pt x="4652" y="7600"/>
                    </a:lnTo>
                    <a:lnTo>
                      <a:pt x="4652" y="7600"/>
                    </a:lnTo>
                    <a:lnTo>
                      <a:pt x="4749" y="7648"/>
                    </a:lnTo>
                    <a:lnTo>
                      <a:pt x="4896" y="7721"/>
                    </a:lnTo>
                    <a:lnTo>
                      <a:pt x="5066" y="7843"/>
                    </a:lnTo>
                    <a:lnTo>
                      <a:pt x="5212" y="7989"/>
                    </a:lnTo>
                    <a:lnTo>
                      <a:pt x="5212" y="7989"/>
                    </a:lnTo>
                    <a:lnTo>
                      <a:pt x="5383" y="8135"/>
                    </a:lnTo>
                    <a:lnTo>
                      <a:pt x="5553" y="8257"/>
                    </a:lnTo>
                    <a:lnTo>
                      <a:pt x="5699" y="8330"/>
                    </a:lnTo>
                    <a:lnTo>
                      <a:pt x="5797" y="8355"/>
                    </a:lnTo>
                    <a:lnTo>
                      <a:pt x="5797" y="8355"/>
                    </a:lnTo>
                    <a:lnTo>
                      <a:pt x="5870" y="8379"/>
                    </a:lnTo>
                    <a:lnTo>
                      <a:pt x="5992" y="8428"/>
                    </a:lnTo>
                    <a:lnTo>
                      <a:pt x="6089" y="8476"/>
                    </a:lnTo>
                    <a:lnTo>
                      <a:pt x="6162" y="8549"/>
                    </a:lnTo>
                    <a:lnTo>
                      <a:pt x="6162" y="8549"/>
                    </a:lnTo>
                    <a:lnTo>
                      <a:pt x="6259" y="8622"/>
                    </a:lnTo>
                    <a:lnTo>
                      <a:pt x="6357" y="8695"/>
                    </a:lnTo>
                    <a:lnTo>
                      <a:pt x="6454" y="8720"/>
                    </a:lnTo>
                    <a:lnTo>
                      <a:pt x="6552" y="8744"/>
                    </a:lnTo>
                    <a:lnTo>
                      <a:pt x="6552" y="8744"/>
                    </a:lnTo>
                    <a:lnTo>
                      <a:pt x="6649" y="8769"/>
                    </a:lnTo>
                    <a:lnTo>
                      <a:pt x="6747" y="8793"/>
                    </a:lnTo>
                    <a:lnTo>
                      <a:pt x="6844" y="8866"/>
                    </a:lnTo>
                    <a:lnTo>
                      <a:pt x="6941" y="8939"/>
                    </a:lnTo>
                    <a:lnTo>
                      <a:pt x="6941" y="8939"/>
                    </a:lnTo>
                    <a:lnTo>
                      <a:pt x="7014" y="9036"/>
                    </a:lnTo>
                    <a:lnTo>
                      <a:pt x="7063" y="9134"/>
                    </a:lnTo>
                    <a:lnTo>
                      <a:pt x="7112" y="9231"/>
                    </a:lnTo>
                    <a:lnTo>
                      <a:pt x="7112" y="9304"/>
                    </a:lnTo>
                    <a:lnTo>
                      <a:pt x="7112" y="9304"/>
                    </a:lnTo>
                    <a:lnTo>
                      <a:pt x="7112" y="9402"/>
                    </a:lnTo>
                    <a:lnTo>
                      <a:pt x="7063" y="9499"/>
                    </a:lnTo>
                    <a:lnTo>
                      <a:pt x="7014" y="9597"/>
                    </a:lnTo>
                    <a:lnTo>
                      <a:pt x="6941" y="9694"/>
                    </a:lnTo>
                    <a:lnTo>
                      <a:pt x="6941" y="9694"/>
                    </a:lnTo>
                    <a:lnTo>
                      <a:pt x="6868" y="9791"/>
                    </a:lnTo>
                    <a:lnTo>
                      <a:pt x="6795" y="9889"/>
                    </a:lnTo>
                    <a:lnTo>
                      <a:pt x="6747" y="9986"/>
                    </a:lnTo>
                    <a:lnTo>
                      <a:pt x="6747" y="10084"/>
                    </a:lnTo>
                    <a:lnTo>
                      <a:pt x="6747" y="10084"/>
                    </a:lnTo>
                    <a:lnTo>
                      <a:pt x="6722" y="10181"/>
                    </a:lnTo>
                    <a:lnTo>
                      <a:pt x="6625" y="10327"/>
                    </a:lnTo>
                    <a:lnTo>
                      <a:pt x="6503" y="10473"/>
                    </a:lnTo>
                    <a:lnTo>
                      <a:pt x="6357" y="10644"/>
                    </a:lnTo>
                    <a:lnTo>
                      <a:pt x="6357" y="10644"/>
                    </a:lnTo>
                    <a:lnTo>
                      <a:pt x="6211" y="10814"/>
                    </a:lnTo>
                    <a:lnTo>
                      <a:pt x="6089" y="10961"/>
                    </a:lnTo>
                    <a:lnTo>
                      <a:pt x="6016" y="11107"/>
                    </a:lnTo>
                    <a:lnTo>
                      <a:pt x="5992" y="11204"/>
                    </a:lnTo>
                    <a:lnTo>
                      <a:pt x="5992" y="11204"/>
                    </a:lnTo>
                    <a:lnTo>
                      <a:pt x="5943" y="11326"/>
                    </a:lnTo>
                    <a:lnTo>
                      <a:pt x="5870" y="11472"/>
                    </a:lnTo>
                    <a:lnTo>
                      <a:pt x="5748" y="11618"/>
                    </a:lnTo>
                    <a:lnTo>
                      <a:pt x="5602" y="11789"/>
                    </a:lnTo>
                    <a:lnTo>
                      <a:pt x="5602" y="11789"/>
                    </a:lnTo>
                    <a:lnTo>
                      <a:pt x="5456" y="11935"/>
                    </a:lnTo>
                    <a:lnTo>
                      <a:pt x="5334" y="12105"/>
                    </a:lnTo>
                    <a:lnTo>
                      <a:pt x="5261" y="12251"/>
                    </a:lnTo>
                    <a:lnTo>
                      <a:pt x="5212" y="12349"/>
                    </a:lnTo>
                    <a:lnTo>
                      <a:pt x="5212" y="12349"/>
                    </a:lnTo>
                    <a:lnTo>
                      <a:pt x="5188" y="12446"/>
                    </a:lnTo>
                    <a:lnTo>
                      <a:pt x="5139" y="12568"/>
                    </a:lnTo>
                    <a:lnTo>
                      <a:pt x="5042" y="12714"/>
                    </a:lnTo>
                    <a:lnTo>
                      <a:pt x="4944" y="12836"/>
                    </a:lnTo>
                    <a:lnTo>
                      <a:pt x="4944" y="12836"/>
                    </a:lnTo>
                    <a:lnTo>
                      <a:pt x="4822" y="12958"/>
                    </a:lnTo>
                    <a:lnTo>
                      <a:pt x="4725" y="13079"/>
                    </a:lnTo>
                    <a:lnTo>
                      <a:pt x="4676" y="13201"/>
                    </a:lnTo>
                    <a:lnTo>
                      <a:pt x="4652" y="13299"/>
                    </a:lnTo>
                    <a:lnTo>
                      <a:pt x="4652" y="13299"/>
                    </a:lnTo>
                    <a:lnTo>
                      <a:pt x="4676" y="13469"/>
                    </a:lnTo>
                    <a:lnTo>
                      <a:pt x="4701" y="13542"/>
                    </a:lnTo>
                    <a:lnTo>
                      <a:pt x="4749" y="13591"/>
                    </a:lnTo>
                    <a:lnTo>
                      <a:pt x="4749" y="13591"/>
                    </a:lnTo>
                    <a:lnTo>
                      <a:pt x="4774" y="13640"/>
                    </a:lnTo>
                    <a:lnTo>
                      <a:pt x="4822" y="13713"/>
                    </a:lnTo>
                    <a:lnTo>
                      <a:pt x="4847" y="13883"/>
                    </a:lnTo>
                    <a:lnTo>
                      <a:pt x="4847" y="13883"/>
                    </a:lnTo>
                    <a:lnTo>
                      <a:pt x="4822" y="13956"/>
                    </a:lnTo>
                    <a:lnTo>
                      <a:pt x="4774" y="14005"/>
                    </a:lnTo>
                    <a:lnTo>
                      <a:pt x="4725" y="14054"/>
                    </a:lnTo>
                    <a:lnTo>
                      <a:pt x="4652" y="14054"/>
                    </a:lnTo>
                    <a:lnTo>
                      <a:pt x="4652" y="14054"/>
                    </a:lnTo>
                    <a:lnTo>
                      <a:pt x="4555" y="14054"/>
                    </a:lnTo>
                    <a:lnTo>
                      <a:pt x="4457" y="14005"/>
                    </a:lnTo>
                    <a:lnTo>
                      <a:pt x="4360" y="13956"/>
                    </a:lnTo>
                    <a:lnTo>
                      <a:pt x="4262" y="13883"/>
                    </a:lnTo>
                    <a:lnTo>
                      <a:pt x="4262" y="13883"/>
                    </a:lnTo>
                    <a:lnTo>
                      <a:pt x="4189" y="13761"/>
                    </a:lnTo>
                    <a:lnTo>
                      <a:pt x="4141" y="13615"/>
                    </a:lnTo>
                    <a:lnTo>
                      <a:pt x="4092" y="13469"/>
                    </a:lnTo>
                    <a:lnTo>
                      <a:pt x="4092" y="13299"/>
                    </a:lnTo>
                    <a:lnTo>
                      <a:pt x="4092" y="13299"/>
                    </a:lnTo>
                    <a:lnTo>
                      <a:pt x="4067" y="13152"/>
                    </a:lnTo>
                    <a:lnTo>
                      <a:pt x="4019" y="12982"/>
                    </a:lnTo>
                    <a:lnTo>
                      <a:pt x="3970" y="12836"/>
                    </a:lnTo>
                    <a:lnTo>
                      <a:pt x="3897" y="12738"/>
                    </a:lnTo>
                    <a:lnTo>
                      <a:pt x="3897" y="12738"/>
                    </a:lnTo>
                    <a:lnTo>
                      <a:pt x="3848" y="12690"/>
                    </a:lnTo>
                    <a:lnTo>
                      <a:pt x="3824" y="12592"/>
                    </a:lnTo>
                    <a:lnTo>
                      <a:pt x="3751" y="12349"/>
                    </a:lnTo>
                    <a:lnTo>
                      <a:pt x="3726" y="12056"/>
                    </a:lnTo>
                    <a:lnTo>
                      <a:pt x="3702" y="11716"/>
                    </a:lnTo>
                    <a:lnTo>
                      <a:pt x="3702" y="11472"/>
                    </a:lnTo>
                    <a:lnTo>
                      <a:pt x="3702" y="11472"/>
                    </a:lnTo>
                    <a:lnTo>
                      <a:pt x="3702" y="11301"/>
                    </a:lnTo>
                    <a:lnTo>
                      <a:pt x="3653" y="11107"/>
                    </a:lnTo>
                    <a:lnTo>
                      <a:pt x="3629" y="10936"/>
                    </a:lnTo>
                    <a:lnTo>
                      <a:pt x="3556" y="10741"/>
                    </a:lnTo>
                    <a:lnTo>
                      <a:pt x="3483" y="10571"/>
                    </a:lnTo>
                    <a:lnTo>
                      <a:pt x="3410" y="10425"/>
                    </a:lnTo>
                    <a:lnTo>
                      <a:pt x="3312" y="10279"/>
                    </a:lnTo>
                    <a:lnTo>
                      <a:pt x="3239" y="10181"/>
                    </a:lnTo>
                    <a:lnTo>
                      <a:pt x="3239" y="10181"/>
                    </a:lnTo>
                    <a:lnTo>
                      <a:pt x="3045" y="9962"/>
                    </a:lnTo>
                    <a:lnTo>
                      <a:pt x="2898" y="9767"/>
                    </a:lnTo>
                    <a:lnTo>
                      <a:pt x="2801" y="9621"/>
                    </a:lnTo>
                    <a:lnTo>
                      <a:pt x="2752" y="9499"/>
                    </a:lnTo>
                    <a:lnTo>
                      <a:pt x="2752" y="9499"/>
                    </a:lnTo>
                    <a:lnTo>
                      <a:pt x="2728" y="9353"/>
                    </a:lnTo>
                    <a:lnTo>
                      <a:pt x="2704" y="9280"/>
                    </a:lnTo>
                    <a:lnTo>
                      <a:pt x="2655" y="9231"/>
                    </a:lnTo>
                    <a:lnTo>
                      <a:pt x="2655" y="9231"/>
                    </a:lnTo>
                    <a:lnTo>
                      <a:pt x="2631" y="9158"/>
                    </a:lnTo>
                    <a:lnTo>
                      <a:pt x="2582" y="9036"/>
                    </a:lnTo>
                    <a:lnTo>
                      <a:pt x="2582" y="8890"/>
                    </a:lnTo>
                    <a:lnTo>
                      <a:pt x="2557" y="8744"/>
                    </a:lnTo>
                    <a:lnTo>
                      <a:pt x="2557" y="8744"/>
                    </a:lnTo>
                    <a:lnTo>
                      <a:pt x="2582" y="8598"/>
                    </a:lnTo>
                    <a:lnTo>
                      <a:pt x="2582" y="8452"/>
                    </a:lnTo>
                    <a:lnTo>
                      <a:pt x="2631" y="8330"/>
                    </a:lnTo>
                    <a:lnTo>
                      <a:pt x="2655" y="8281"/>
                    </a:lnTo>
                    <a:lnTo>
                      <a:pt x="2655" y="8281"/>
                    </a:lnTo>
                    <a:lnTo>
                      <a:pt x="2704" y="8208"/>
                    </a:lnTo>
                    <a:lnTo>
                      <a:pt x="2728" y="8160"/>
                    </a:lnTo>
                    <a:lnTo>
                      <a:pt x="2752" y="7989"/>
                    </a:lnTo>
                    <a:lnTo>
                      <a:pt x="2752" y="7989"/>
                    </a:lnTo>
                    <a:lnTo>
                      <a:pt x="2728" y="7819"/>
                    </a:lnTo>
                    <a:lnTo>
                      <a:pt x="2704" y="7746"/>
                    </a:lnTo>
                    <a:lnTo>
                      <a:pt x="2655" y="7697"/>
                    </a:lnTo>
                    <a:lnTo>
                      <a:pt x="2655" y="7697"/>
                    </a:lnTo>
                    <a:lnTo>
                      <a:pt x="2606" y="7673"/>
                    </a:lnTo>
                    <a:lnTo>
                      <a:pt x="2533" y="7624"/>
                    </a:lnTo>
                    <a:lnTo>
                      <a:pt x="2363" y="7600"/>
                    </a:lnTo>
                    <a:lnTo>
                      <a:pt x="2363" y="7600"/>
                    </a:lnTo>
                    <a:lnTo>
                      <a:pt x="2265" y="7575"/>
                    </a:lnTo>
                    <a:lnTo>
                      <a:pt x="2119" y="7502"/>
                    </a:lnTo>
                    <a:lnTo>
                      <a:pt x="1973" y="7380"/>
                    </a:lnTo>
                    <a:lnTo>
                      <a:pt x="1802" y="7234"/>
                    </a:lnTo>
                    <a:lnTo>
                      <a:pt x="1802" y="7234"/>
                    </a:lnTo>
                    <a:lnTo>
                      <a:pt x="1632" y="7088"/>
                    </a:lnTo>
                    <a:lnTo>
                      <a:pt x="1486" y="6966"/>
                    </a:lnTo>
                    <a:lnTo>
                      <a:pt x="1340" y="6869"/>
                    </a:lnTo>
                    <a:lnTo>
                      <a:pt x="1242" y="6845"/>
                    </a:lnTo>
                    <a:lnTo>
                      <a:pt x="1242" y="6845"/>
                    </a:lnTo>
                    <a:lnTo>
                      <a:pt x="1121" y="6796"/>
                    </a:lnTo>
                    <a:lnTo>
                      <a:pt x="926" y="6674"/>
                    </a:lnTo>
                    <a:lnTo>
                      <a:pt x="706" y="6504"/>
                    </a:lnTo>
                    <a:lnTo>
                      <a:pt x="463" y="6284"/>
                    </a:lnTo>
                    <a:lnTo>
                      <a:pt x="463" y="6284"/>
                    </a:lnTo>
                    <a:lnTo>
                      <a:pt x="171" y="5919"/>
                    </a:lnTo>
                    <a:lnTo>
                      <a:pt x="0" y="5700"/>
                    </a:lnTo>
                    <a:lnTo>
                      <a:pt x="0" y="5700"/>
                    </a:lnTo>
                    <a:lnTo>
                      <a:pt x="0" y="5724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4" name="Shape 167"/>
              <p:cNvSpPr/>
              <p:nvPr/>
            </p:nvSpPr>
            <p:spPr>
              <a:xfrm>
                <a:off x="6128575" y="3695900"/>
                <a:ext cx="86475" cy="47525"/>
              </a:xfrm>
              <a:custGeom>
                <a:avLst/>
                <a:gdLst/>
                <a:ahLst/>
                <a:cxnLst/>
                <a:rect l="0" t="0" r="0" b="0"/>
                <a:pathLst>
                  <a:path w="3459" h="1901" fill="none" extrusionOk="0">
                    <a:moveTo>
                      <a:pt x="2022" y="1340"/>
                    </a:moveTo>
                    <a:lnTo>
                      <a:pt x="2022" y="1340"/>
                    </a:lnTo>
                    <a:lnTo>
                      <a:pt x="1924" y="1413"/>
                    </a:lnTo>
                    <a:lnTo>
                      <a:pt x="1827" y="1486"/>
                    </a:lnTo>
                    <a:lnTo>
                      <a:pt x="1729" y="1511"/>
                    </a:lnTo>
                    <a:lnTo>
                      <a:pt x="1632" y="1535"/>
                    </a:lnTo>
                    <a:lnTo>
                      <a:pt x="1632" y="1535"/>
                    </a:lnTo>
                    <a:lnTo>
                      <a:pt x="1559" y="1535"/>
                    </a:lnTo>
                    <a:lnTo>
                      <a:pt x="1461" y="1584"/>
                    </a:lnTo>
                    <a:lnTo>
                      <a:pt x="1340" y="1657"/>
                    </a:lnTo>
                    <a:lnTo>
                      <a:pt x="1267" y="1730"/>
                    </a:lnTo>
                    <a:lnTo>
                      <a:pt x="1267" y="1730"/>
                    </a:lnTo>
                    <a:lnTo>
                      <a:pt x="1169" y="1803"/>
                    </a:lnTo>
                    <a:lnTo>
                      <a:pt x="1072" y="1852"/>
                    </a:lnTo>
                    <a:lnTo>
                      <a:pt x="974" y="1900"/>
                    </a:lnTo>
                    <a:lnTo>
                      <a:pt x="877" y="1900"/>
                    </a:lnTo>
                    <a:lnTo>
                      <a:pt x="877" y="1900"/>
                    </a:lnTo>
                    <a:lnTo>
                      <a:pt x="779" y="1900"/>
                    </a:lnTo>
                    <a:lnTo>
                      <a:pt x="682" y="1852"/>
                    </a:lnTo>
                    <a:lnTo>
                      <a:pt x="585" y="1803"/>
                    </a:lnTo>
                    <a:lnTo>
                      <a:pt x="512" y="1730"/>
                    </a:lnTo>
                    <a:lnTo>
                      <a:pt x="512" y="1730"/>
                    </a:lnTo>
                    <a:lnTo>
                      <a:pt x="438" y="1633"/>
                    </a:lnTo>
                    <a:lnTo>
                      <a:pt x="414" y="1535"/>
                    </a:lnTo>
                    <a:lnTo>
                      <a:pt x="438" y="1438"/>
                    </a:lnTo>
                    <a:lnTo>
                      <a:pt x="512" y="1340"/>
                    </a:lnTo>
                    <a:lnTo>
                      <a:pt x="512" y="1340"/>
                    </a:lnTo>
                    <a:lnTo>
                      <a:pt x="585" y="1243"/>
                    </a:lnTo>
                    <a:lnTo>
                      <a:pt x="633" y="1145"/>
                    </a:lnTo>
                    <a:lnTo>
                      <a:pt x="682" y="1048"/>
                    </a:lnTo>
                    <a:lnTo>
                      <a:pt x="682" y="951"/>
                    </a:lnTo>
                    <a:lnTo>
                      <a:pt x="682" y="951"/>
                    </a:lnTo>
                    <a:lnTo>
                      <a:pt x="658" y="804"/>
                    </a:lnTo>
                    <a:lnTo>
                      <a:pt x="633" y="731"/>
                    </a:lnTo>
                    <a:lnTo>
                      <a:pt x="585" y="683"/>
                    </a:lnTo>
                    <a:lnTo>
                      <a:pt x="585" y="683"/>
                    </a:lnTo>
                    <a:lnTo>
                      <a:pt x="536" y="634"/>
                    </a:lnTo>
                    <a:lnTo>
                      <a:pt x="463" y="610"/>
                    </a:lnTo>
                    <a:lnTo>
                      <a:pt x="317" y="585"/>
                    </a:lnTo>
                    <a:lnTo>
                      <a:pt x="317" y="585"/>
                    </a:lnTo>
                    <a:lnTo>
                      <a:pt x="146" y="561"/>
                    </a:lnTo>
                    <a:lnTo>
                      <a:pt x="73" y="512"/>
                    </a:lnTo>
                    <a:lnTo>
                      <a:pt x="24" y="488"/>
                    </a:lnTo>
                    <a:lnTo>
                      <a:pt x="24" y="488"/>
                    </a:lnTo>
                    <a:lnTo>
                      <a:pt x="0" y="439"/>
                    </a:lnTo>
                    <a:lnTo>
                      <a:pt x="24" y="366"/>
                    </a:lnTo>
                    <a:lnTo>
                      <a:pt x="49" y="293"/>
                    </a:lnTo>
                    <a:lnTo>
                      <a:pt x="122" y="196"/>
                    </a:lnTo>
                    <a:lnTo>
                      <a:pt x="122" y="196"/>
                    </a:lnTo>
                    <a:lnTo>
                      <a:pt x="171" y="171"/>
                    </a:lnTo>
                    <a:lnTo>
                      <a:pt x="268" y="123"/>
                    </a:lnTo>
                    <a:lnTo>
                      <a:pt x="512" y="74"/>
                    </a:lnTo>
                    <a:lnTo>
                      <a:pt x="804" y="25"/>
                    </a:lnTo>
                    <a:lnTo>
                      <a:pt x="1145" y="1"/>
                    </a:lnTo>
                    <a:lnTo>
                      <a:pt x="2509" y="1"/>
                    </a:lnTo>
                    <a:lnTo>
                      <a:pt x="2509" y="1"/>
                    </a:lnTo>
                    <a:lnTo>
                      <a:pt x="2850" y="25"/>
                    </a:lnTo>
                    <a:lnTo>
                      <a:pt x="3142" y="49"/>
                    </a:lnTo>
                    <a:lnTo>
                      <a:pt x="3337" y="74"/>
                    </a:lnTo>
                    <a:lnTo>
                      <a:pt x="3434" y="98"/>
                    </a:lnTo>
                    <a:lnTo>
                      <a:pt x="3434" y="98"/>
                    </a:lnTo>
                    <a:lnTo>
                      <a:pt x="3458" y="123"/>
                    </a:lnTo>
                    <a:lnTo>
                      <a:pt x="3434" y="171"/>
                    </a:lnTo>
                    <a:lnTo>
                      <a:pt x="3361" y="317"/>
                    </a:lnTo>
                    <a:lnTo>
                      <a:pt x="3239" y="488"/>
                    </a:lnTo>
                    <a:lnTo>
                      <a:pt x="3069" y="683"/>
                    </a:lnTo>
                    <a:lnTo>
                      <a:pt x="3069" y="683"/>
                    </a:lnTo>
                    <a:lnTo>
                      <a:pt x="2874" y="853"/>
                    </a:lnTo>
                    <a:lnTo>
                      <a:pt x="2679" y="999"/>
                    </a:lnTo>
                    <a:lnTo>
                      <a:pt x="2509" y="1121"/>
                    </a:lnTo>
                    <a:lnTo>
                      <a:pt x="2411" y="1145"/>
                    </a:lnTo>
                    <a:lnTo>
                      <a:pt x="2411" y="1145"/>
                    </a:lnTo>
                    <a:lnTo>
                      <a:pt x="2314" y="1170"/>
                    </a:lnTo>
                    <a:lnTo>
                      <a:pt x="2216" y="1194"/>
                    </a:lnTo>
                    <a:lnTo>
                      <a:pt x="2119" y="1267"/>
                    </a:lnTo>
                    <a:lnTo>
                      <a:pt x="2022" y="1340"/>
                    </a:lnTo>
                    <a:lnTo>
                      <a:pt x="2022" y="134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5" name="Shape 168"/>
              <p:cNvSpPr/>
              <p:nvPr/>
            </p:nvSpPr>
            <p:spPr>
              <a:xfrm>
                <a:off x="6357500" y="3940075"/>
                <a:ext cx="18900" cy="34725"/>
              </a:xfrm>
              <a:custGeom>
                <a:avLst/>
                <a:gdLst/>
                <a:ahLst/>
                <a:cxnLst/>
                <a:rect l="0" t="0" r="0" b="0"/>
                <a:pathLst>
                  <a:path w="756" h="1389" fill="none" extrusionOk="0">
                    <a:moveTo>
                      <a:pt x="585" y="682"/>
                    </a:moveTo>
                    <a:lnTo>
                      <a:pt x="585" y="682"/>
                    </a:lnTo>
                    <a:lnTo>
                      <a:pt x="512" y="779"/>
                    </a:lnTo>
                    <a:lnTo>
                      <a:pt x="439" y="877"/>
                    </a:lnTo>
                    <a:lnTo>
                      <a:pt x="390" y="974"/>
                    </a:lnTo>
                    <a:lnTo>
                      <a:pt x="390" y="1072"/>
                    </a:lnTo>
                    <a:lnTo>
                      <a:pt x="390" y="1072"/>
                    </a:lnTo>
                    <a:lnTo>
                      <a:pt x="366" y="1218"/>
                    </a:lnTo>
                    <a:lnTo>
                      <a:pt x="317" y="1291"/>
                    </a:lnTo>
                    <a:lnTo>
                      <a:pt x="293" y="1364"/>
                    </a:lnTo>
                    <a:lnTo>
                      <a:pt x="293" y="1364"/>
                    </a:lnTo>
                    <a:lnTo>
                      <a:pt x="244" y="1388"/>
                    </a:lnTo>
                    <a:lnTo>
                      <a:pt x="195" y="1388"/>
                    </a:lnTo>
                    <a:lnTo>
                      <a:pt x="147" y="1388"/>
                    </a:lnTo>
                    <a:lnTo>
                      <a:pt x="98" y="1364"/>
                    </a:lnTo>
                    <a:lnTo>
                      <a:pt x="98" y="1364"/>
                    </a:lnTo>
                    <a:lnTo>
                      <a:pt x="74" y="1291"/>
                    </a:lnTo>
                    <a:lnTo>
                      <a:pt x="25" y="1169"/>
                    </a:lnTo>
                    <a:lnTo>
                      <a:pt x="25" y="1023"/>
                    </a:lnTo>
                    <a:lnTo>
                      <a:pt x="1" y="877"/>
                    </a:lnTo>
                    <a:lnTo>
                      <a:pt x="1" y="877"/>
                    </a:lnTo>
                    <a:lnTo>
                      <a:pt x="25" y="706"/>
                    </a:lnTo>
                    <a:lnTo>
                      <a:pt x="98" y="536"/>
                    </a:lnTo>
                    <a:lnTo>
                      <a:pt x="171" y="365"/>
                    </a:lnTo>
                    <a:lnTo>
                      <a:pt x="293" y="219"/>
                    </a:lnTo>
                    <a:lnTo>
                      <a:pt x="293" y="219"/>
                    </a:lnTo>
                    <a:lnTo>
                      <a:pt x="415" y="122"/>
                    </a:lnTo>
                    <a:lnTo>
                      <a:pt x="512" y="49"/>
                    </a:lnTo>
                    <a:lnTo>
                      <a:pt x="609" y="0"/>
                    </a:lnTo>
                    <a:lnTo>
                      <a:pt x="682" y="24"/>
                    </a:lnTo>
                    <a:lnTo>
                      <a:pt x="682" y="24"/>
                    </a:lnTo>
                    <a:lnTo>
                      <a:pt x="707" y="73"/>
                    </a:lnTo>
                    <a:lnTo>
                      <a:pt x="731" y="146"/>
                    </a:lnTo>
                    <a:lnTo>
                      <a:pt x="756" y="317"/>
                    </a:lnTo>
                    <a:lnTo>
                      <a:pt x="756" y="317"/>
                    </a:lnTo>
                    <a:lnTo>
                      <a:pt x="756" y="390"/>
                    </a:lnTo>
                    <a:lnTo>
                      <a:pt x="707" y="487"/>
                    </a:lnTo>
                    <a:lnTo>
                      <a:pt x="658" y="609"/>
                    </a:lnTo>
                    <a:lnTo>
                      <a:pt x="585" y="682"/>
                    </a:lnTo>
                    <a:lnTo>
                      <a:pt x="585" y="682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6" name="Shape 169"/>
              <p:cNvSpPr/>
              <p:nvPr/>
            </p:nvSpPr>
            <p:spPr>
              <a:xfrm>
                <a:off x="6202850" y="3720875"/>
                <a:ext cx="204000" cy="278875"/>
              </a:xfrm>
              <a:custGeom>
                <a:avLst/>
                <a:gdLst/>
                <a:ahLst/>
                <a:cxnLst/>
                <a:rect l="0" t="0" r="0" b="0"/>
                <a:pathLst>
                  <a:path w="8160" h="11155" fill="none" extrusionOk="0">
                    <a:moveTo>
                      <a:pt x="8159" y="4774"/>
                    </a:moveTo>
                    <a:lnTo>
                      <a:pt x="8159" y="4774"/>
                    </a:lnTo>
                    <a:lnTo>
                      <a:pt x="7599" y="4701"/>
                    </a:lnTo>
                    <a:lnTo>
                      <a:pt x="7283" y="4652"/>
                    </a:lnTo>
                    <a:lnTo>
                      <a:pt x="7136" y="4603"/>
                    </a:lnTo>
                    <a:lnTo>
                      <a:pt x="7136" y="4603"/>
                    </a:lnTo>
                    <a:lnTo>
                      <a:pt x="7088" y="4579"/>
                    </a:lnTo>
                    <a:lnTo>
                      <a:pt x="7015" y="4555"/>
                    </a:lnTo>
                    <a:lnTo>
                      <a:pt x="6844" y="4530"/>
                    </a:lnTo>
                    <a:lnTo>
                      <a:pt x="6844" y="4530"/>
                    </a:lnTo>
                    <a:lnTo>
                      <a:pt x="6747" y="4506"/>
                    </a:lnTo>
                    <a:lnTo>
                      <a:pt x="6649" y="4457"/>
                    </a:lnTo>
                    <a:lnTo>
                      <a:pt x="6552" y="4409"/>
                    </a:lnTo>
                    <a:lnTo>
                      <a:pt x="6454" y="4336"/>
                    </a:lnTo>
                    <a:lnTo>
                      <a:pt x="6454" y="4336"/>
                    </a:lnTo>
                    <a:lnTo>
                      <a:pt x="6381" y="4262"/>
                    </a:lnTo>
                    <a:lnTo>
                      <a:pt x="6308" y="4214"/>
                    </a:lnTo>
                    <a:lnTo>
                      <a:pt x="6235" y="4214"/>
                    </a:lnTo>
                    <a:lnTo>
                      <a:pt x="6187" y="4238"/>
                    </a:lnTo>
                    <a:lnTo>
                      <a:pt x="6187" y="4238"/>
                    </a:lnTo>
                    <a:lnTo>
                      <a:pt x="6162" y="4287"/>
                    </a:lnTo>
                    <a:lnTo>
                      <a:pt x="6162" y="4360"/>
                    </a:lnTo>
                    <a:lnTo>
                      <a:pt x="6211" y="4433"/>
                    </a:lnTo>
                    <a:lnTo>
                      <a:pt x="6284" y="4530"/>
                    </a:lnTo>
                    <a:lnTo>
                      <a:pt x="6284" y="4530"/>
                    </a:lnTo>
                    <a:lnTo>
                      <a:pt x="6357" y="4603"/>
                    </a:lnTo>
                    <a:lnTo>
                      <a:pt x="6454" y="4652"/>
                    </a:lnTo>
                    <a:lnTo>
                      <a:pt x="6576" y="4701"/>
                    </a:lnTo>
                    <a:lnTo>
                      <a:pt x="6649" y="4701"/>
                    </a:lnTo>
                    <a:lnTo>
                      <a:pt x="6649" y="4701"/>
                    </a:lnTo>
                    <a:lnTo>
                      <a:pt x="6747" y="4725"/>
                    </a:lnTo>
                    <a:lnTo>
                      <a:pt x="6844" y="4774"/>
                    </a:lnTo>
                    <a:lnTo>
                      <a:pt x="6942" y="4823"/>
                    </a:lnTo>
                    <a:lnTo>
                      <a:pt x="7039" y="4896"/>
                    </a:lnTo>
                    <a:lnTo>
                      <a:pt x="7039" y="4896"/>
                    </a:lnTo>
                    <a:lnTo>
                      <a:pt x="7063" y="4944"/>
                    </a:lnTo>
                    <a:lnTo>
                      <a:pt x="7088" y="4993"/>
                    </a:lnTo>
                    <a:lnTo>
                      <a:pt x="7063" y="5139"/>
                    </a:lnTo>
                    <a:lnTo>
                      <a:pt x="6966" y="5310"/>
                    </a:lnTo>
                    <a:lnTo>
                      <a:pt x="6844" y="5480"/>
                    </a:lnTo>
                    <a:lnTo>
                      <a:pt x="6844" y="5480"/>
                    </a:lnTo>
                    <a:lnTo>
                      <a:pt x="6674" y="5626"/>
                    </a:lnTo>
                    <a:lnTo>
                      <a:pt x="6528" y="5748"/>
                    </a:lnTo>
                    <a:lnTo>
                      <a:pt x="6381" y="5821"/>
                    </a:lnTo>
                    <a:lnTo>
                      <a:pt x="6284" y="5846"/>
                    </a:lnTo>
                    <a:lnTo>
                      <a:pt x="6284" y="5846"/>
                    </a:lnTo>
                    <a:lnTo>
                      <a:pt x="6113" y="5870"/>
                    </a:lnTo>
                    <a:lnTo>
                      <a:pt x="6040" y="5894"/>
                    </a:lnTo>
                    <a:lnTo>
                      <a:pt x="5992" y="5943"/>
                    </a:lnTo>
                    <a:lnTo>
                      <a:pt x="5992" y="5943"/>
                    </a:lnTo>
                    <a:lnTo>
                      <a:pt x="5943" y="5967"/>
                    </a:lnTo>
                    <a:lnTo>
                      <a:pt x="5894" y="5992"/>
                    </a:lnTo>
                    <a:lnTo>
                      <a:pt x="5846" y="5967"/>
                    </a:lnTo>
                    <a:lnTo>
                      <a:pt x="5797" y="5943"/>
                    </a:lnTo>
                    <a:lnTo>
                      <a:pt x="5797" y="5943"/>
                    </a:lnTo>
                    <a:lnTo>
                      <a:pt x="5773" y="5894"/>
                    </a:lnTo>
                    <a:lnTo>
                      <a:pt x="5724" y="5821"/>
                    </a:lnTo>
                    <a:lnTo>
                      <a:pt x="5699" y="5651"/>
                    </a:lnTo>
                    <a:lnTo>
                      <a:pt x="5699" y="5651"/>
                    </a:lnTo>
                    <a:lnTo>
                      <a:pt x="5675" y="5553"/>
                    </a:lnTo>
                    <a:lnTo>
                      <a:pt x="5602" y="5407"/>
                    </a:lnTo>
                    <a:lnTo>
                      <a:pt x="5480" y="5261"/>
                    </a:lnTo>
                    <a:lnTo>
                      <a:pt x="5334" y="5091"/>
                    </a:lnTo>
                    <a:lnTo>
                      <a:pt x="5334" y="5091"/>
                    </a:lnTo>
                    <a:lnTo>
                      <a:pt x="5188" y="4920"/>
                    </a:lnTo>
                    <a:lnTo>
                      <a:pt x="5066" y="4774"/>
                    </a:lnTo>
                    <a:lnTo>
                      <a:pt x="4969" y="4628"/>
                    </a:lnTo>
                    <a:lnTo>
                      <a:pt x="4944" y="4530"/>
                    </a:lnTo>
                    <a:lnTo>
                      <a:pt x="4944" y="4530"/>
                    </a:lnTo>
                    <a:lnTo>
                      <a:pt x="4944" y="4457"/>
                    </a:lnTo>
                    <a:lnTo>
                      <a:pt x="4920" y="4409"/>
                    </a:lnTo>
                    <a:lnTo>
                      <a:pt x="4896" y="4409"/>
                    </a:lnTo>
                    <a:lnTo>
                      <a:pt x="4847" y="4433"/>
                    </a:lnTo>
                    <a:lnTo>
                      <a:pt x="4847" y="4433"/>
                    </a:lnTo>
                    <a:lnTo>
                      <a:pt x="4823" y="4482"/>
                    </a:lnTo>
                    <a:lnTo>
                      <a:pt x="4774" y="4555"/>
                    </a:lnTo>
                    <a:lnTo>
                      <a:pt x="4750" y="4701"/>
                    </a:lnTo>
                    <a:lnTo>
                      <a:pt x="4750" y="4701"/>
                    </a:lnTo>
                    <a:lnTo>
                      <a:pt x="4774" y="4798"/>
                    </a:lnTo>
                    <a:lnTo>
                      <a:pt x="4847" y="4920"/>
                    </a:lnTo>
                    <a:lnTo>
                      <a:pt x="4920" y="5066"/>
                    </a:lnTo>
                    <a:lnTo>
                      <a:pt x="5042" y="5188"/>
                    </a:lnTo>
                    <a:lnTo>
                      <a:pt x="5042" y="5188"/>
                    </a:lnTo>
                    <a:lnTo>
                      <a:pt x="5139" y="5310"/>
                    </a:lnTo>
                    <a:lnTo>
                      <a:pt x="5237" y="5431"/>
                    </a:lnTo>
                    <a:lnTo>
                      <a:pt x="5310" y="5553"/>
                    </a:lnTo>
                    <a:lnTo>
                      <a:pt x="5334" y="5651"/>
                    </a:lnTo>
                    <a:lnTo>
                      <a:pt x="5334" y="5651"/>
                    </a:lnTo>
                    <a:lnTo>
                      <a:pt x="5334" y="5748"/>
                    </a:lnTo>
                    <a:lnTo>
                      <a:pt x="5383" y="5846"/>
                    </a:lnTo>
                    <a:lnTo>
                      <a:pt x="5432" y="5943"/>
                    </a:lnTo>
                    <a:lnTo>
                      <a:pt x="5505" y="6040"/>
                    </a:lnTo>
                    <a:lnTo>
                      <a:pt x="5505" y="6040"/>
                    </a:lnTo>
                    <a:lnTo>
                      <a:pt x="5626" y="6113"/>
                    </a:lnTo>
                    <a:lnTo>
                      <a:pt x="5773" y="6162"/>
                    </a:lnTo>
                    <a:lnTo>
                      <a:pt x="5919" y="6211"/>
                    </a:lnTo>
                    <a:lnTo>
                      <a:pt x="6089" y="6235"/>
                    </a:lnTo>
                    <a:lnTo>
                      <a:pt x="6089" y="6235"/>
                    </a:lnTo>
                    <a:lnTo>
                      <a:pt x="6235" y="6235"/>
                    </a:lnTo>
                    <a:lnTo>
                      <a:pt x="6357" y="6284"/>
                    </a:lnTo>
                    <a:lnTo>
                      <a:pt x="6430" y="6333"/>
                    </a:lnTo>
                    <a:lnTo>
                      <a:pt x="6454" y="6381"/>
                    </a:lnTo>
                    <a:lnTo>
                      <a:pt x="6454" y="6430"/>
                    </a:lnTo>
                    <a:lnTo>
                      <a:pt x="6454" y="6430"/>
                    </a:lnTo>
                    <a:lnTo>
                      <a:pt x="6430" y="6527"/>
                    </a:lnTo>
                    <a:lnTo>
                      <a:pt x="6308" y="6722"/>
                    </a:lnTo>
                    <a:lnTo>
                      <a:pt x="6113" y="6941"/>
                    </a:lnTo>
                    <a:lnTo>
                      <a:pt x="5894" y="7185"/>
                    </a:lnTo>
                    <a:lnTo>
                      <a:pt x="5894" y="7185"/>
                    </a:lnTo>
                    <a:lnTo>
                      <a:pt x="5675" y="7429"/>
                    </a:lnTo>
                    <a:lnTo>
                      <a:pt x="5505" y="7696"/>
                    </a:lnTo>
                    <a:lnTo>
                      <a:pt x="5358" y="7940"/>
                    </a:lnTo>
                    <a:lnTo>
                      <a:pt x="5334" y="8037"/>
                    </a:lnTo>
                    <a:lnTo>
                      <a:pt x="5334" y="8135"/>
                    </a:lnTo>
                    <a:lnTo>
                      <a:pt x="5334" y="8135"/>
                    </a:lnTo>
                    <a:lnTo>
                      <a:pt x="5334" y="8281"/>
                    </a:lnTo>
                    <a:lnTo>
                      <a:pt x="5358" y="8427"/>
                    </a:lnTo>
                    <a:lnTo>
                      <a:pt x="5383" y="8525"/>
                    </a:lnTo>
                    <a:lnTo>
                      <a:pt x="5432" y="8598"/>
                    </a:lnTo>
                    <a:lnTo>
                      <a:pt x="5432" y="8598"/>
                    </a:lnTo>
                    <a:lnTo>
                      <a:pt x="5456" y="8646"/>
                    </a:lnTo>
                    <a:lnTo>
                      <a:pt x="5480" y="8719"/>
                    </a:lnTo>
                    <a:lnTo>
                      <a:pt x="5505" y="8890"/>
                    </a:lnTo>
                    <a:lnTo>
                      <a:pt x="5505" y="8890"/>
                    </a:lnTo>
                    <a:lnTo>
                      <a:pt x="5480" y="8987"/>
                    </a:lnTo>
                    <a:lnTo>
                      <a:pt x="5383" y="9158"/>
                    </a:lnTo>
                    <a:lnTo>
                      <a:pt x="5237" y="9353"/>
                    </a:lnTo>
                    <a:lnTo>
                      <a:pt x="5042" y="9547"/>
                    </a:lnTo>
                    <a:lnTo>
                      <a:pt x="5042" y="9547"/>
                    </a:lnTo>
                    <a:lnTo>
                      <a:pt x="4847" y="9742"/>
                    </a:lnTo>
                    <a:lnTo>
                      <a:pt x="4701" y="9937"/>
                    </a:lnTo>
                    <a:lnTo>
                      <a:pt x="4603" y="10108"/>
                    </a:lnTo>
                    <a:lnTo>
                      <a:pt x="4555" y="10205"/>
                    </a:lnTo>
                    <a:lnTo>
                      <a:pt x="4555" y="10205"/>
                    </a:lnTo>
                    <a:lnTo>
                      <a:pt x="4530" y="10327"/>
                    </a:lnTo>
                    <a:lnTo>
                      <a:pt x="4457" y="10473"/>
                    </a:lnTo>
                    <a:lnTo>
                      <a:pt x="4336" y="10619"/>
                    </a:lnTo>
                    <a:lnTo>
                      <a:pt x="4189" y="10790"/>
                    </a:lnTo>
                    <a:lnTo>
                      <a:pt x="4189" y="10790"/>
                    </a:lnTo>
                    <a:lnTo>
                      <a:pt x="4019" y="10936"/>
                    </a:lnTo>
                    <a:lnTo>
                      <a:pt x="3873" y="11057"/>
                    </a:lnTo>
                    <a:lnTo>
                      <a:pt x="3727" y="11131"/>
                    </a:lnTo>
                    <a:lnTo>
                      <a:pt x="3605" y="11155"/>
                    </a:lnTo>
                    <a:lnTo>
                      <a:pt x="3605" y="11155"/>
                    </a:lnTo>
                    <a:lnTo>
                      <a:pt x="3532" y="11155"/>
                    </a:lnTo>
                    <a:lnTo>
                      <a:pt x="3434" y="11106"/>
                    </a:lnTo>
                    <a:lnTo>
                      <a:pt x="3337" y="11057"/>
                    </a:lnTo>
                    <a:lnTo>
                      <a:pt x="3240" y="10984"/>
                    </a:lnTo>
                    <a:lnTo>
                      <a:pt x="3240" y="10984"/>
                    </a:lnTo>
                    <a:lnTo>
                      <a:pt x="3167" y="10887"/>
                    </a:lnTo>
                    <a:lnTo>
                      <a:pt x="3093" y="10790"/>
                    </a:lnTo>
                    <a:lnTo>
                      <a:pt x="3069" y="10692"/>
                    </a:lnTo>
                    <a:lnTo>
                      <a:pt x="3045" y="10595"/>
                    </a:lnTo>
                    <a:lnTo>
                      <a:pt x="3045" y="10595"/>
                    </a:lnTo>
                    <a:lnTo>
                      <a:pt x="3020" y="10424"/>
                    </a:lnTo>
                    <a:lnTo>
                      <a:pt x="2996" y="10351"/>
                    </a:lnTo>
                    <a:lnTo>
                      <a:pt x="2947" y="10302"/>
                    </a:lnTo>
                    <a:lnTo>
                      <a:pt x="2947" y="10302"/>
                    </a:lnTo>
                    <a:lnTo>
                      <a:pt x="2923" y="10254"/>
                    </a:lnTo>
                    <a:lnTo>
                      <a:pt x="2874" y="10181"/>
                    </a:lnTo>
                    <a:lnTo>
                      <a:pt x="2850" y="10035"/>
                    </a:lnTo>
                    <a:lnTo>
                      <a:pt x="2850" y="10035"/>
                    </a:lnTo>
                    <a:lnTo>
                      <a:pt x="2826" y="9864"/>
                    </a:lnTo>
                    <a:lnTo>
                      <a:pt x="2801" y="9791"/>
                    </a:lnTo>
                    <a:lnTo>
                      <a:pt x="2752" y="9742"/>
                    </a:lnTo>
                    <a:lnTo>
                      <a:pt x="2752" y="9742"/>
                    </a:lnTo>
                    <a:lnTo>
                      <a:pt x="2728" y="9669"/>
                    </a:lnTo>
                    <a:lnTo>
                      <a:pt x="2704" y="9572"/>
                    </a:lnTo>
                    <a:lnTo>
                      <a:pt x="2679" y="9426"/>
                    </a:lnTo>
                    <a:lnTo>
                      <a:pt x="2655" y="9255"/>
                    </a:lnTo>
                    <a:lnTo>
                      <a:pt x="2655" y="9255"/>
                    </a:lnTo>
                    <a:lnTo>
                      <a:pt x="2679" y="9109"/>
                    </a:lnTo>
                    <a:lnTo>
                      <a:pt x="2704" y="8963"/>
                    </a:lnTo>
                    <a:lnTo>
                      <a:pt x="2728" y="8866"/>
                    </a:lnTo>
                    <a:lnTo>
                      <a:pt x="2752" y="8792"/>
                    </a:lnTo>
                    <a:lnTo>
                      <a:pt x="2752" y="8792"/>
                    </a:lnTo>
                    <a:lnTo>
                      <a:pt x="2801" y="8744"/>
                    </a:lnTo>
                    <a:lnTo>
                      <a:pt x="2826" y="8671"/>
                    </a:lnTo>
                    <a:lnTo>
                      <a:pt x="2850" y="8500"/>
                    </a:lnTo>
                    <a:lnTo>
                      <a:pt x="2850" y="8500"/>
                    </a:lnTo>
                    <a:lnTo>
                      <a:pt x="2826" y="8403"/>
                    </a:lnTo>
                    <a:lnTo>
                      <a:pt x="2777" y="8281"/>
                    </a:lnTo>
                    <a:lnTo>
                      <a:pt x="2679" y="8159"/>
                    </a:lnTo>
                    <a:lnTo>
                      <a:pt x="2582" y="8037"/>
                    </a:lnTo>
                    <a:lnTo>
                      <a:pt x="2582" y="8037"/>
                    </a:lnTo>
                    <a:lnTo>
                      <a:pt x="2460" y="7891"/>
                    </a:lnTo>
                    <a:lnTo>
                      <a:pt x="2363" y="7721"/>
                    </a:lnTo>
                    <a:lnTo>
                      <a:pt x="2314" y="7526"/>
                    </a:lnTo>
                    <a:lnTo>
                      <a:pt x="2290" y="7356"/>
                    </a:lnTo>
                    <a:lnTo>
                      <a:pt x="2290" y="7356"/>
                    </a:lnTo>
                    <a:lnTo>
                      <a:pt x="2290" y="7209"/>
                    </a:lnTo>
                    <a:lnTo>
                      <a:pt x="2265" y="7063"/>
                    </a:lnTo>
                    <a:lnTo>
                      <a:pt x="2217" y="6966"/>
                    </a:lnTo>
                    <a:lnTo>
                      <a:pt x="2192" y="6893"/>
                    </a:lnTo>
                    <a:lnTo>
                      <a:pt x="2192" y="6893"/>
                    </a:lnTo>
                    <a:lnTo>
                      <a:pt x="2144" y="6844"/>
                    </a:lnTo>
                    <a:lnTo>
                      <a:pt x="2071" y="6820"/>
                    </a:lnTo>
                    <a:lnTo>
                      <a:pt x="1900" y="6795"/>
                    </a:lnTo>
                    <a:lnTo>
                      <a:pt x="1900" y="6795"/>
                    </a:lnTo>
                    <a:lnTo>
                      <a:pt x="1754" y="6820"/>
                    </a:lnTo>
                    <a:lnTo>
                      <a:pt x="1681" y="6844"/>
                    </a:lnTo>
                    <a:lnTo>
                      <a:pt x="1632" y="6893"/>
                    </a:lnTo>
                    <a:lnTo>
                      <a:pt x="1632" y="6893"/>
                    </a:lnTo>
                    <a:lnTo>
                      <a:pt x="1559" y="6941"/>
                    </a:lnTo>
                    <a:lnTo>
                      <a:pt x="1437" y="6966"/>
                    </a:lnTo>
                    <a:lnTo>
                      <a:pt x="1291" y="6990"/>
                    </a:lnTo>
                    <a:lnTo>
                      <a:pt x="1145" y="6990"/>
                    </a:lnTo>
                    <a:lnTo>
                      <a:pt x="1145" y="6990"/>
                    </a:lnTo>
                    <a:lnTo>
                      <a:pt x="975" y="6966"/>
                    </a:lnTo>
                    <a:lnTo>
                      <a:pt x="780" y="6868"/>
                    </a:lnTo>
                    <a:lnTo>
                      <a:pt x="561" y="6747"/>
                    </a:lnTo>
                    <a:lnTo>
                      <a:pt x="390" y="6601"/>
                    </a:lnTo>
                    <a:lnTo>
                      <a:pt x="390" y="6601"/>
                    </a:lnTo>
                    <a:lnTo>
                      <a:pt x="317" y="6527"/>
                    </a:lnTo>
                    <a:lnTo>
                      <a:pt x="244" y="6406"/>
                    </a:lnTo>
                    <a:lnTo>
                      <a:pt x="122" y="6113"/>
                    </a:lnTo>
                    <a:lnTo>
                      <a:pt x="49" y="5797"/>
                    </a:lnTo>
                    <a:lnTo>
                      <a:pt x="0" y="5480"/>
                    </a:lnTo>
                    <a:lnTo>
                      <a:pt x="0" y="5480"/>
                    </a:lnTo>
                    <a:lnTo>
                      <a:pt x="25" y="5310"/>
                    </a:lnTo>
                    <a:lnTo>
                      <a:pt x="49" y="5139"/>
                    </a:lnTo>
                    <a:lnTo>
                      <a:pt x="147" y="4798"/>
                    </a:lnTo>
                    <a:lnTo>
                      <a:pt x="220" y="4628"/>
                    </a:lnTo>
                    <a:lnTo>
                      <a:pt x="293" y="4482"/>
                    </a:lnTo>
                    <a:lnTo>
                      <a:pt x="390" y="4336"/>
                    </a:lnTo>
                    <a:lnTo>
                      <a:pt x="487" y="4238"/>
                    </a:lnTo>
                    <a:lnTo>
                      <a:pt x="487" y="4238"/>
                    </a:lnTo>
                    <a:lnTo>
                      <a:pt x="682" y="4043"/>
                    </a:lnTo>
                    <a:lnTo>
                      <a:pt x="877" y="3897"/>
                    </a:lnTo>
                    <a:lnTo>
                      <a:pt x="1048" y="3800"/>
                    </a:lnTo>
                    <a:lnTo>
                      <a:pt x="1145" y="3751"/>
                    </a:lnTo>
                    <a:lnTo>
                      <a:pt x="1145" y="3751"/>
                    </a:lnTo>
                    <a:lnTo>
                      <a:pt x="1316" y="3727"/>
                    </a:lnTo>
                    <a:lnTo>
                      <a:pt x="1389" y="3702"/>
                    </a:lnTo>
                    <a:lnTo>
                      <a:pt x="1437" y="3654"/>
                    </a:lnTo>
                    <a:lnTo>
                      <a:pt x="1437" y="3654"/>
                    </a:lnTo>
                    <a:lnTo>
                      <a:pt x="1510" y="3629"/>
                    </a:lnTo>
                    <a:lnTo>
                      <a:pt x="1608" y="3605"/>
                    </a:lnTo>
                    <a:lnTo>
                      <a:pt x="1754" y="3581"/>
                    </a:lnTo>
                    <a:lnTo>
                      <a:pt x="1900" y="3581"/>
                    </a:lnTo>
                    <a:lnTo>
                      <a:pt x="1900" y="3581"/>
                    </a:lnTo>
                    <a:lnTo>
                      <a:pt x="2071" y="3581"/>
                    </a:lnTo>
                    <a:lnTo>
                      <a:pt x="2241" y="3629"/>
                    </a:lnTo>
                    <a:lnTo>
                      <a:pt x="2363" y="3678"/>
                    </a:lnTo>
                    <a:lnTo>
                      <a:pt x="2485" y="3751"/>
                    </a:lnTo>
                    <a:lnTo>
                      <a:pt x="2485" y="3751"/>
                    </a:lnTo>
                    <a:lnTo>
                      <a:pt x="2558" y="3824"/>
                    </a:lnTo>
                    <a:lnTo>
                      <a:pt x="2655" y="3897"/>
                    </a:lnTo>
                    <a:lnTo>
                      <a:pt x="2777" y="3946"/>
                    </a:lnTo>
                    <a:lnTo>
                      <a:pt x="2850" y="3946"/>
                    </a:lnTo>
                    <a:lnTo>
                      <a:pt x="2850" y="3946"/>
                    </a:lnTo>
                    <a:lnTo>
                      <a:pt x="3020" y="3970"/>
                    </a:lnTo>
                    <a:lnTo>
                      <a:pt x="3093" y="4019"/>
                    </a:lnTo>
                    <a:lnTo>
                      <a:pt x="3142" y="4043"/>
                    </a:lnTo>
                    <a:lnTo>
                      <a:pt x="3142" y="4043"/>
                    </a:lnTo>
                    <a:lnTo>
                      <a:pt x="3191" y="4068"/>
                    </a:lnTo>
                    <a:lnTo>
                      <a:pt x="3240" y="4092"/>
                    </a:lnTo>
                    <a:lnTo>
                      <a:pt x="3288" y="4068"/>
                    </a:lnTo>
                    <a:lnTo>
                      <a:pt x="3337" y="4043"/>
                    </a:lnTo>
                    <a:lnTo>
                      <a:pt x="3337" y="4043"/>
                    </a:lnTo>
                    <a:lnTo>
                      <a:pt x="3386" y="4019"/>
                    </a:lnTo>
                    <a:lnTo>
                      <a:pt x="3459" y="3970"/>
                    </a:lnTo>
                    <a:lnTo>
                      <a:pt x="3605" y="3946"/>
                    </a:lnTo>
                    <a:lnTo>
                      <a:pt x="3605" y="3946"/>
                    </a:lnTo>
                    <a:lnTo>
                      <a:pt x="3775" y="3970"/>
                    </a:lnTo>
                    <a:lnTo>
                      <a:pt x="3848" y="4019"/>
                    </a:lnTo>
                    <a:lnTo>
                      <a:pt x="3897" y="4043"/>
                    </a:lnTo>
                    <a:lnTo>
                      <a:pt x="3897" y="4043"/>
                    </a:lnTo>
                    <a:lnTo>
                      <a:pt x="3970" y="4092"/>
                    </a:lnTo>
                    <a:lnTo>
                      <a:pt x="4068" y="4116"/>
                    </a:lnTo>
                    <a:lnTo>
                      <a:pt x="4214" y="4141"/>
                    </a:lnTo>
                    <a:lnTo>
                      <a:pt x="4384" y="4141"/>
                    </a:lnTo>
                    <a:lnTo>
                      <a:pt x="4384" y="4141"/>
                    </a:lnTo>
                    <a:lnTo>
                      <a:pt x="4530" y="4141"/>
                    </a:lnTo>
                    <a:lnTo>
                      <a:pt x="4677" y="4116"/>
                    </a:lnTo>
                    <a:lnTo>
                      <a:pt x="4774" y="4092"/>
                    </a:lnTo>
                    <a:lnTo>
                      <a:pt x="4847" y="4043"/>
                    </a:lnTo>
                    <a:lnTo>
                      <a:pt x="4847" y="4043"/>
                    </a:lnTo>
                    <a:lnTo>
                      <a:pt x="4896" y="3995"/>
                    </a:lnTo>
                    <a:lnTo>
                      <a:pt x="4920" y="3921"/>
                    </a:lnTo>
                    <a:lnTo>
                      <a:pt x="4944" y="3751"/>
                    </a:lnTo>
                    <a:lnTo>
                      <a:pt x="4944" y="3751"/>
                    </a:lnTo>
                    <a:lnTo>
                      <a:pt x="4944" y="3727"/>
                    </a:lnTo>
                    <a:lnTo>
                      <a:pt x="4920" y="3678"/>
                    </a:lnTo>
                    <a:lnTo>
                      <a:pt x="4823" y="3629"/>
                    </a:lnTo>
                    <a:lnTo>
                      <a:pt x="4701" y="3581"/>
                    </a:lnTo>
                    <a:lnTo>
                      <a:pt x="4555" y="3581"/>
                    </a:lnTo>
                    <a:lnTo>
                      <a:pt x="4555" y="3581"/>
                    </a:lnTo>
                    <a:lnTo>
                      <a:pt x="4409" y="3556"/>
                    </a:lnTo>
                    <a:lnTo>
                      <a:pt x="4238" y="3507"/>
                    </a:lnTo>
                    <a:lnTo>
                      <a:pt x="4092" y="3459"/>
                    </a:lnTo>
                    <a:lnTo>
                      <a:pt x="3995" y="3386"/>
                    </a:lnTo>
                    <a:lnTo>
                      <a:pt x="3995" y="3386"/>
                    </a:lnTo>
                    <a:lnTo>
                      <a:pt x="3897" y="3313"/>
                    </a:lnTo>
                    <a:lnTo>
                      <a:pt x="3800" y="3240"/>
                    </a:lnTo>
                    <a:lnTo>
                      <a:pt x="3702" y="3215"/>
                    </a:lnTo>
                    <a:lnTo>
                      <a:pt x="3605" y="3191"/>
                    </a:lnTo>
                    <a:lnTo>
                      <a:pt x="3605" y="3191"/>
                    </a:lnTo>
                    <a:lnTo>
                      <a:pt x="3532" y="3166"/>
                    </a:lnTo>
                    <a:lnTo>
                      <a:pt x="3434" y="3142"/>
                    </a:lnTo>
                    <a:lnTo>
                      <a:pt x="3337" y="3069"/>
                    </a:lnTo>
                    <a:lnTo>
                      <a:pt x="3240" y="2996"/>
                    </a:lnTo>
                    <a:lnTo>
                      <a:pt x="3240" y="2996"/>
                    </a:lnTo>
                    <a:lnTo>
                      <a:pt x="3167" y="2923"/>
                    </a:lnTo>
                    <a:lnTo>
                      <a:pt x="3069" y="2899"/>
                    </a:lnTo>
                    <a:lnTo>
                      <a:pt x="2996" y="2874"/>
                    </a:lnTo>
                    <a:lnTo>
                      <a:pt x="2947" y="2899"/>
                    </a:lnTo>
                    <a:lnTo>
                      <a:pt x="2947" y="2899"/>
                    </a:lnTo>
                    <a:lnTo>
                      <a:pt x="2899" y="2923"/>
                    </a:lnTo>
                    <a:lnTo>
                      <a:pt x="2826" y="2923"/>
                    </a:lnTo>
                    <a:lnTo>
                      <a:pt x="2752" y="2874"/>
                    </a:lnTo>
                    <a:lnTo>
                      <a:pt x="2655" y="2801"/>
                    </a:lnTo>
                    <a:lnTo>
                      <a:pt x="2655" y="2801"/>
                    </a:lnTo>
                    <a:lnTo>
                      <a:pt x="2582" y="2752"/>
                    </a:lnTo>
                    <a:lnTo>
                      <a:pt x="2509" y="2704"/>
                    </a:lnTo>
                    <a:lnTo>
                      <a:pt x="2436" y="2704"/>
                    </a:lnTo>
                    <a:lnTo>
                      <a:pt x="2387" y="2704"/>
                    </a:lnTo>
                    <a:lnTo>
                      <a:pt x="2387" y="2704"/>
                    </a:lnTo>
                    <a:lnTo>
                      <a:pt x="2338" y="2752"/>
                    </a:lnTo>
                    <a:lnTo>
                      <a:pt x="2265" y="2777"/>
                    </a:lnTo>
                    <a:lnTo>
                      <a:pt x="2095" y="2801"/>
                    </a:lnTo>
                    <a:lnTo>
                      <a:pt x="2095" y="2801"/>
                    </a:lnTo>
                    <a:lnTo>
                      <a:pt x="1997" y="2850"/>
                    </a:lnTo>
                    <a:lnTo>
                      <a:pt x="1851" y="2923"/>
                    </a:lnTo>
                    <a:lnTo>
                      <a:pt x="1681" y="3045"/>
                    </a:lnTo>
                    <a:lnTo>
                      <a:pt x="1535" y="3191"/>
                    </a:lnTo>
                    <a:lnTo>
                      <a:pt x="1535" y="3191"/>
                    </a:lnTo>
                    <a:lnTo>
                      <a:pt x="1364" y="3337"/>
                    </a:lnTo>
                    <a:lnTo>
                      <a:pt x="1194" y="3459"/>
                    </a:lnTo>
                    <a:lnTo>
                      <a:pt x="1072" y="3532"/>
                    </a:lnTo>
                    <a:lnTo>
                      <a:pt x="950" y="3581"/>
                    </a:lnTo>
                    <a:lnTo>
                      <a:pt x="950" y="3581"/>
                    </a:lnTo>
                    <a:lnTo>
                      <a:pt x="804" y="3532"/>
                    </a:lnTo>
                    <a:lnTo>
                      <a:pt x="731" y="3507"/>
                    </a:lnTo>
                    <a:lnTo>
                      <a:pt x="682" y="3483"/>
                    </a:lnTo>
                    <a:lnTo>
                      <a:pt x="682" y="3483"/>
                    </a:lnTo>
                    <a:lnTo>
                      <a:pt x="634" y="3434"/>
                    </a:lnTo>
                    <a:lnTo>
                      <a:pt x="609" y="3361"/>
                    </a:lnTo>
                    <a:lnTo>
                      <a:pt x="585" y="3191"/>
                    </a:lnTo>
                    <a:lnTo>
                      <a:pt x="585" y="3191"/>
                    </a:lnTo>
                    <a:lnTo>
                      <a:pt x="609" y="3020"/>
                    </a:lnTo>
                    <a:lnTo>
                      <a:pt x="634" y="2947"/>
                    </a:lnTo>
                    <a:lnTo>
                      <a:pt x="682" y="2899"/>
                    </a:lnTo>
                    <a:lnTo>
                      <a:pt x="682" y="2899"/>
                    </a:lnTo>
                    <a:lnTo>
                      <a:pt x="731" y="2874"/>
                    </a:lnTo>
                    <a:lnTo>
                      <a:pt x="853" y="2850"/>
                    </a:lnTo>
                    <a:lnTo>
                      <a:pt x="999" y="2826"/>
                    </a:lnTo>
                    <a:lnTo>
                      <a:pt x="1145" y="2801"/>
                    </a:lnTo>
                    <a:lnTo>
                      <a:pt x="1145" y="2801"/>
                    </a:lnTo>
                    <a:lnTo>
                      <a:pt x="1291" y="2801"/>
                    </a:lnTo>
                    <a:lnTo>
                      <a:pt x="1413" y="2752"/>
                    </a:lnTo>
                    <a:lnTo>
                      <a:pt x="1486" y="2704"/>
                    </a:lnTo>
                    <a:lnTo>
                      <a:pt x="1510" y="2655"/>
                    </a:lnTo>
                    <a:lnTo>
                      <a:pt x="1535" y="2631"/>
                    </a:lnTo>
                    <a:lnTo>
                      <a:pt x="1535" y="2631"/>
                    </a:lnTo>
                    <a:lnTo>
                      <a:pt x="1486" y="2460"/>
                    </a:lnTo>
                    <a:lnTo>
                      <a:pt x="1462" y="2387"/>
                    </a:lnTo>
                    <a:lnTo>
                      <a:pt x="1437" y="2338"/>
                    </a:lnTo>
                    <a:lnTo>
                      <a:pt x="1437" y="2338"/>
                    </a:lnTo>
                    <a:lnTo>
                      <a:pt x="1389" y="2290"/>
                    </a:lnTo>
                    <a:lnTo>
                      <a:pt x="1389" y="2241"/>
                    </a:lnTo>
                    <a:lnTo>
                      <a:pt x="1389" y="2192"/>
                    </a:lnTo>
                    <a:lnTo>
                      <a:pt x="1437" y="2144"/>
                    </a:lnTo>
                    <a:lnTo>
                      <a:pt x="1437" y="2144"/>
                    </a:lnTo>
                    <a:lnTo>
                      <a:pt x="1486" y="2119"/>
                    </a:lnTo>
                    <a:lnTo>
                      <a:pt x="1559" y="2070"/>
                    </a:lnTo>
                    <a:lnTo>
                      <a:pt x="1705" y="2046"/>
                    </a:lnTo>
                    <a:lnTo>
                      <a:pt x="1705" y="2046"/>
                    </a:lnTo>
                    <a:lnTo>
                      <a:pt x="1803" y="2046"/>
                    </a:lnTo>
                    <a:lnTo>
                      <a:pt x="1900" y="1997"/>
                    </a:lnTo>
                    <a:lnTo>
                      <a:pt x="1997" y="1924"/>
                    </a:lnTo>
                    <a:lnTo>
                      <a:pt x="2095" y="1851"/>
                    </a:lnTo>
                    <a:lnTo>
                      <a:pt x="2095" y="1851"/>
                    </a:lnTo>
                    <a:lnTo>
                      <a:pt x="2168" y="1778"/>
                    </a:lnTo>
                    <a:lnTo>
                      <a:pt x="2241" y="1681"/>
                    </a:lnTo>
                    <a:lnTo>
                      <a:pt x="2265" y="1559"/>
                    </a:lnTo>
                    <a:lnTo>
                      <a:pt x="2290" y="1486"/>
                    </a:lnTo>
                    <a:lnTo>
                      <a:pt x="2290" y="1486"/>
                    </a:lnTo>
                    <a:lnTo>
                      <a:pt x="2265" y="1315"/>
                    </a:lnTo>
                    <a:lnTo>
                      <a:pt x="2217" y="1242"/>
                    </a:lnTo>
                    <a:lnTo>
                      <a:pt x="2192" y="1194"/>
                    </a:lnTo>
                    <a:lnTo>
                      <a:pt x="2192" y="1194"/>
                    </a:lnTo>
                    <a:lnTo>
                      <a:pt x="2192" y="1169"/>
                    </a:lnTo>
                    <a:lnTo>
                      <a:pt x="2192" y="1121"/>
                    </a:lnTo>
                    <a:lnTo>
                      <a:pt x="2265" y="999"/>
                    </a:lnTo>
                    <a:lnTo>
                      <a:pt x="2387" y="828"/>
                    </a:lnTo>
                    <a:lnTo>
                      <a:pt x="2582" y="634"/>
                    </a:lnTo>
                    <a:lnTo>
                      <a:pt x="2582" y="634"/>
                    </a:lnTo>
                    <a:lnTo>
                      <a:pt x="2679" y="536"/>
                    </a:lnTo>
                    <a:lnTo>
                      <a:pt x="2826" y="439"/>
                    </a:lnTo>
                    <a:lnTo>
                      <a:pt x="2972" y="366"/>
                    </a:lnTo>
                    <a:lnTo>
                      <a:pt x="3142" y="293"/>
                    </a:lnTo>
                    <a:lnTo>
                      <a:pt x="3483" y="195"/>
                    </a:lnTo>
                    <a:lnTo>
                      <a:pt x="3654" y="171"/>
                    </a:lnTo>
                    <a:lnTo>
                      <a:pt x="3800" y="146"/>
                    </a:lnTo>
                    <a:lnTo>
                      <a:pt x="3800" y="146"/>
                    </a:lnTo>
                    <a:lnTo>
                      <a:pt x="4116" y="171"/>
                    </a:lnTo>
                    <a:lnTo>
                      <a:pt x="4360" y="171"/>
                    </a:lnTo>
                    <a:lnTo>
                      <a:pt x="4555" y="220"/>
                    </a:lnTo>
                    <a:lnTo>
                      <a:pt x="4652" y="244"/>
                    </a:lnTo>
                    <a:lnTo>
                      <a:pt x="4652" y="244"/>
                    </a:lnTo>
                    <a:lnTo>
                      <a:pt x="4701" y="268"/>
                    </a:lnTo>
                    <a:lnTo>
                      <a:pt x="4750" y="293"/>
                    </a:lnTo>
                    <a:lnTo>
                      <a:pt x="4798" y="268"/>
                    </a:lnTo>
                    <a:lnTo>
                      <a:pt x="4847" y="244"/>
                    </a:lnTo>
                    <a:lnTo>
                      <a:pt x="4847" y="244"/>
                    </a:lnTo>
                    <a:lnTo>
                      <a:pt x="5018" y="195"/>
                    </a:lnTo>
                    <a:lnTo>
                      <a:pt x="5407" y="122"/>
                    </a:lnTo>
                    <a:lnTo>
                      <a:pt x="5821" y="25"/>
                    </a:lnTo>
                    <a:lnTo>
                      <a:pt x="6138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sp>
          <p:nvSpPr>
            <p:cNvPr id="45" name="Shape 170"/>
            <p:cNvSpPr/>
            <p:nvPr/>
          </p:nvSpPr>
          <p:spPr>
            <a:xfrm rot="1902146">
              <a:off x="9880741" y="1541895"/>
              <a:ext cx="216956" cy="207157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" name="Shape 171"/>
            <p:cNvSpPr/>
            <p:nvPr/>
          </p:nvSpPr>
          <p:spPr>
            <a:xfrm rot="-1130564">
              <a:off x="5817856" y="1676665"/>
              <a:ext cx="216949" cy="20715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" name="Shape 172"/>
            <p:cNvSpPr/>
            <p:nvPr/>
          </p:nvSpPr>
          <p:spPr>
            <a:xfrm>
              <a:off x="9103129" y="3747237"/>
              <a:ext cx="131328" cy="125396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" name="Shape 173"/>
            <p:cNvSpPr/>
            <p:nvPr/>
          </p:nvSpPr>
          <p:spPr>
            <a:xfrm rot="-9946640">
              <a:off x="10341633" y="1013404"/>
              <a:ext cx="131327" cy="125395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" name="Shape 174"/>
            <p:cNvSpPr/>
            <p:nvPr/>
          </p:nvSpPr>
          <p:spPr>
            <a:xfrm rot="3967602">
              <a:off x="5686502" y="2019865"/>
              <a:ext cx="131340" cy="125408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" name="Shape 175"/>
            <p:cNvSpPr/>
            <p:nvPr/>
          </p:nvSpPr>
          <p:spPr>
            <a:xfrm rot="715072">
              <a:off x="6718376" y="1793925"/>
              <a:ext cx="1916345" cy="349684"/>
            </a:xfrm>
            <a:custGeom>
              <a:avLst/>
              <a:gdLst/>
              <a:ahLst/>
              <a:cxnLst/>
              <a:rect l="0" t="0" r="0" b="0"/>
              <a:pathLst>
                <a:path w="57493" h="10491" extrusionOk="0">
                  <a:moveTo>
                    <a:pt x="0" y="10491"/>
                  </a:moveTo>
                  <a:cubicBezTo>
                    <a:pt x="4699" y="8765"/>
                    <a:pt x="18613" y="1055"/>
                    <a:pt x="28196" y="138"/>
                  </a:cubicBezTo>
                  <a:cubicBezTo>
                    <a:pt x="37778" y="-779"/>
                    <a:pt x="52610" y="4176"/>
                    <a:pt x="57493" y="4984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lg" len="lg"/>
              <a:tailEnd type="none" w="lg" len="lg"/>
            </a:ln>
          </p:spPr>
        </p:sp>
      </p:grpSp>
    </p:spTree>
    <p:extLst>
      <p:ext uri="{BB962C8B-B14F-4D97-AF65-F5344CB8AC3E}">
        <p14:creationId xmlns:p14="http://schemas.microsoft.com/office/powerpoint/2010/main" val="2999203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06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ctrTitle" idx="4294967295"/>
          </p:nvPr>
        </p:nvSpPr>
        <p:spPr>
          <a:xfrm>
            <a:off x="1099421" y="1956793"/>
            <a:ext cx="7714516" cy="3231518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9600" dirty="0" smtClean="0"/>
              <a:t>Vue d’ensemble</a:t>
            </a:r>
            <a:endParaRPr lang="en" sz="9600" dirty="0"/>
          </a:p>
        </p:txBody>
      </p:sp>
      <p:grpSp>
        <p:nvGrpSpPr>
          <p:cNvPr id="30" name="Shape 770"/>
          <p:cNvGrpSpPr/>
          <p:nvPr/>
        </p:nvGrpSpPr>
        <p:grpSpPr>
          <a:xfrm>
            <a:off x="555544" y="346509"/>
            <a:ext cx="839713" cy="1371035"/>
            <a:chOff x="6718575" y="2318625"/>
            <a:chExt cx="256950" cy="407375"/>
          </a:xfrm>
          <a:solidFill>
            <a:srgbClr val="FFFF00"/>
          </a:solidFill>
        </p:grpSpPr>
        <p:sp>
          <p:nvSpPr>
            <p:cNvPr id="31" name="Shape 77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" name="Shape 77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Shape 77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Shape 77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Shape 77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Shape 77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" name="Shape 77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" name="Shape 77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grpFill/>
            <a:ln w="12175" cap="rnd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9" name="Groupe 38"/>
          <p:cNvGrpSpPr/>
          <p:nvPr/>
        </p:nvGrpSpPr>
        <p:grpSpPr>
          <a:xfrm>
            <a:off x="5689468" y="1013404"/>
            <a:ext cx="5418809" cy="2956835"/>
            <a:chOff x="5689468" y="1013404"/>
            <a:chExt cx="5418809" cy="2956835"/>
          </a:xfrm>
        </p:grpSpPr>
        <p:sp>
          <p:nvSpPr>
            <p:cNvPr id="40" name="Shape 151"/>
            <p:cNvSpPr/>
            <p:nvPr/>
          </p:nvSpPr>
          <p:spPr>
            <a:xfrm rot="9835936">
              <a:off x="8774369" y="3458347"/>
              <a:ext cx="216969" cy="20717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grpSp>
          <p:nvGrpSpPr>
            <p:cNvPr id="41" name="Shape 152"/>
            <p:cNvGrpSpPr/>
            <p:nvPr/>
          </p:nvGrpSpPr>
          <p:grpSpPr>
            <a:xfrm>
              <a:off x="6666917" y="1451565"/>
              <a:ext cx="216912" cy="217225"/>
              <a:chOff x="5294400" y="974850"/>
              <a:chExt cx="416500" cy="417100"/>
            </a:xfrm>
          </p:grpSpPr>
          <p:sp>
            <p:nvSpPr>
              <p:cNvPr id="63" name="Shape 153"/>
              <p:cNvSpPr/>
              <p:nvPr/>
            </p:nvSpPr>
            <p:spPr>
              <a:xfrm>
                <a:off x="5325450" y="997975"/>
                <a:ext cx="151650" cy="154700"/>
              </a:xfrm>
              <a:custGeom>
                <a:avLst/>
                <a:gdLst/>
                <a:ahLst/>
                <a:cxnLst/>
                <a:rect l="0" t="0" r="0" b="0"/>
                <a:pathLst>
                  <a:path w="6066" h="6188" fill="none" extrusionOk="0">
                    <a:moveTo>
                      <a:pt x="2680" y="74"/>
                    </a:moveTo>
                    <a:lnTo>
                      <a:pt x="2680" y="74"/>
                    </a:lnTo>
                    <a:lnTo>
                      <a:pt x="2607" y="1"/>
                    </a:lnTo>
                    <a:lnTo>
                      <a:pt x="2534" y="1"/>
                    </a:lnTo>
                    <a:lnTo>
                      <a:pt x="2461" y="25"/>
                    </a:lnTo>
                    <a:lnTo>
                      <a:pt x="2436" y="147"/>
                    </a:lnTo>
                    <a:lnTo>
                      <a:pt x="2095" y="1803"/>
                    </a:lnTo>
                    <a:lnTo>
                      <a:pt x="2095" y="1803"/>
                    </a:lnTo>
                    <a:lnTo>
                      <a:pt x="2047" y="1925"/>
                    </a:lnTo>
                    <a:lnTo>
                      <a:pt x="1974" y="2047"/>
                    </a:lnTo>
                    <a:lnTo>
                      <a:pt x="1852" y="2169"/>
                    </a:lnTo>
                    <a:lnTo>
                      <a:pt x="1730" y="2217"/>
                    </a:lnTo>
                    <a:lnTo>
                      <a:pt x="123" y="2753"/>
                    </a:lnTo>
                    <a:lnTo>
                      <a:pt x="123" y="2753"/>
                    </a:lnTo>
                    <a:lnTo>
                      <a:pt x="25" y="2826"/>
                    </a:lnTo>
                    <a:lnTo>
                      <a:pt x="1" y="2875"/>
                    </a:lnTo>
                    <a:lnTo>
                      <a:pt x="25" y="2948"/>
                    </a:lnTo>
                    <a:lnTo>
                      <a:pt x="98" y="3021"/>
                    </a:lnTo>
                    <a:lnTo>
                      <a:pt x="1584" y="3849"/>
                    </a:lnTo>
                    <a:lnTo>
                      <a:pt x="1584" y="3849"/>
                    </a:lnTo>
                    <a:lnTo>
                      <a:pt x="1706" y="3922"/>
                    </a:lnTo>
                    <a:lnTo>
                      <a:pt x="1803" y="4044"/>
                    </a:lnTo>
                    <a:lnTo>
                      <a:pt x="1852" y="4190"/>
                    </a:lnTo>
                    <a:lnTo>
                      <a:pt x="1876" y="4312"/>
                    </a:lnTo>
                    <a:lnTo>
                      <a:pt x="1901" y="6017"/>
                    </a:lnTo>
                    <a:lnTo>
                      <a:pt x="1901" y="6017"/>
                    </a:lnTo>
                    <a:lnTo>
                      <a:pt x="1925" y="6114"/>
                    </a:lnTo>
                    <a:lnTo>
                      <a:pt x="1974" y="6187"/>
                    </a:lnTo>
                    <a:lnTo>
                      <a:pt x="2047" y="6187"/>
                    </a:lnTo>
                    <a:lnTo>
                      <a:pt x="2120" y="6114"/>
                    </a:lnTo>
                    <a:lnTo>
                      <a:pt x="3362" y="4969"/>
                    </a:lnTo>
                    <a:lnTo>
                      <a:pt x="3362" y="4969"/>
                    </a:lnTo>
                    <a:lnTo>
                      <a:pt x="3484" y="4872"/>
                    </a:lnTo>
                    <a:lnTo>
                      <a:pt x="3630" y="4823"/>
                    </a:lnTo>
                    <a:lnTo>
                      <a:pt x="3776" y="4823"/>
                    </a:lnTo>
                    <a:lnTo>
                      <a:pt x="3922" y="4848"/>
                    </a:lnTo>
                    <a:lnTo>
                      <a:pt x="5530" y="5335"/>
                    </a:lnTo>
                    <a:lnTo>
                      <a:pt x="5530" y="5335"/>
                    </a:lnTo>
                    <a:lnTo>
                      <a:pt x="5651" y="5359"/>
                    </a:lnTo>
                    <a:lnTo>
                      <a:pt x="5700" y="5335"/>
                    </a:lnTo>
                    <a:lnTo>
                      <a:pt x="5724" y="5262"/>
                    </a:lnTo>
                    <a:lnTo>
                      <a:pt x="5700" y="5164"/>
                    </a:lnTo>
                    <a:lnTo>
                      <a:pt x="4994" y="3606"/>
                    </a:lnTo>
                    <a:lnTo>
                      <a:pt x="4994" y="3606"/>
                    </a:lnTo>
                    <a:lnTo>
                      <a:pt x="4945" y="3484"/>
                    </a:lnTo>
                    <a:lnTo>
                      <a:pt x="4945" y="3338"/>
                    </a:lnTo>
                    <a:lnTo>
                      <a:pt x="4969" y="3191"/>
                    </a:lnTo>
                    <a:lnTo>
                      <a:pt x="5042" y="3070"/>
                    </a:lnTo>
                    <a:lnTo>
                      <a:pt x="6017" y="1681"/>
                    </a:lnTo>
                    <a:lnTo>
                      <a:pt x="6017" y="1681"/>
                    </a:lnTo>
                    <a:lnTo>
                      <a:pt x="6065" y="1584"/>
                    </a:lnTo>
                    <a:lnTo>
                      <a:pt x="6065" y="1511"/>
                    </a:lnTo>
                    <a:lnTo>
                      <a:pt x="5992" y="1462"/>
                    </a:lnTo>
                    <a:lnTo>
                      <a:pt x="5895" y="1462"/>
                    </a:lnTo>
                    <a:lnTo>
                      <a:pt x="4190" y="1657"/>
                    </a:lnTo>
                    <a:lnTo>
                      <a:pt x="4190" y="1657"/>
                    </a:lnTo>
                    <a:lnTo>
                      <a:pt x="4068" y="1657"/>
                    </a:lnTo>
                    <a:lnTo>
                      <a:pt x="3922" y="1608"/>
                    </a:lnTo>
                    <a:lnTo>
                      <a:pt x="3800" y="1535"/>
                    </a:lnTo>
                    <a:lnTo>
                      <a:pt x="3703" y="1438"/>
                    </a:lnTo>
                    <a:lnTo>
                      <a:pt x="2680" y="74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4" name="Shape 154"/>
              <p:cNvSpPr/>
              <p:nvPr/>
            </p:nvSpPr>
            <p:spPr>
              <a:xfrm>
                <a:off x="5294400" y="974850"/>
                <a:ext cx="416500" cy="417100"/>
              </a:xfrm>
              <a:custGeom>
                <a:avLst/>
                <a:gdLst/>
                <a:ahLst/>
                <a:cxnLst/>
                <a:rect l="0" t="0" r="0" b="0"/>
                <a:pathLst>
                  <a:path w="16660" h="16684" fill="none" extrusionOk="0">
                    <a:moveTo>
                      <a:pt x="4872" y="12202"/>
                    </a:moveTo>
                    <a:lnTo>
                      <a:pt x="4872" y="12202"/>
                    </a:lnTo>
                    <a:lnTo>
                      <a:pt x="5261" y="12178"/>
                    </a:lnTo>
                    <a:lnTo>
                      <a:pt x="5627" y="12154"/>
                    </a:lnTo>
                    <a:lnTo>
                      <a:pt x="5992" y="12105"/>
                    </a:lnTo>
                    <a:lnTo>
                      <a:pt x="6357" y="12032"/>
                    </a:lnTo>
                    <a:lnTo>
                      <a:pt x="6698" y="11959"/>
                    </a:lnTo>
                    <a:lnTo>
                      <a:pt x="7039" y="11861"/>
                    </a:lnTo>
                    <a:lnTo>
                      <a:pt x="7380" y="11740"/>
                    </a:lnTo>
                    <a:lnTo>
                      <a:pt x="7721" y="11618"/>
                    </a:lnTo>
                    <a:lnTo>
                      <a:pt x="8038" y="11472"/>
                    </a:lnTo>
                    <a:lnTo>
                      <a:pt x="8355" y="11301"/>
                    </a:lnTo>
                    <a:lnTo>
                      <a:pt x="8671" y="11131"/>
                    </a:lnTo>
                    <a:lnTo>
                      <a:pt x="8963" y="10936"/>
                    </a:lnTo>
                    <a:lnTo>
                      <a:pt x="9256" y="10741"/>
                    </a:lnTo>
                    <a:lnTo>
                      <a:pt x="9524" y="10522"/>
                    </a:lnTo>
                    <a:lnTo>
                      <a:pt x="9792" y="10303"/>
                    </a:lnTo>
                    <a:lnTo>
                      <a:pt x="10035" y="10059"/>
                    </a:lnTo>
                    <a:lnTo>
                      <a:pt x="10279" y="9791"/>
                    </a:lnTo>
                    <a:lnTo>
                      <a:pt x="10522" y="9523"/>
                    </a:lnTo>
                    <a:lnTo>
                      <a:pt x="10741" y="9255"/>
                    </a:lnTo>
                    <a:lnTo>
                      <a:pt x="10936" y="8963"/>
                    </a:lnTo>
                    <a:lnTo>
                      <a:pt x="11131" y="8671"/>
                    </a:lnTo>
                    <a:lnTo>
                      <a:pt x="11302" y="8379"/>
                    </a:lnTo>
                    <a:lnTo>
                      <a:pt x="11472" y="8062"/>
                    </a:lnTo>
                    <a:lnTo>
                      <a:pt x="11618" y="7721"/>
                    </a:lnTo>
                    <a:lnTo>
                      <a:pt x="11740" y="7404"/>
                    </a:lnTo>
                    <a:lnTo>
                      <a:pt x="11862" y="7063"/>
                    </a:lnTo>
                    <a:lnTo>
                      <a:pt x="11959" y="6722"/>
                    </a:lnTo>
                    <a:lnTo>
                      <a:pt x="12032" y="6357"/>
                    </a:lnTo>
                    <a:lnTo>
                      <a:pt x="12105" y="5992"/>
                    </a:lnTo>
                    <a:lnTo>
                      <a:pt x="12154" y="5626"/>
                    </a:lnTo>
                    <a:lnTo>
                      <a:pt x="12178" y="5261"/>
                    </a:lnTo>
                    <a:lnTo>
                      <a:pt x="12178" y="4896"/>
                    </a:lnTo>
                    <a:lnTo>
                      <a:pt x="12178" y="4896"/>
                    </a:lnTo>
                    <a:lnTo>
                      <a:pt x="12178" y="4531"/>
                    </a:lnTo>
                    <a:lnTo>
                      <a:pt x="12154" y="4190"/>
                    </a:lnTo>
                    <a:lnTo>
                      <a:pt x="12105" y="3849"/>
                    </a:lnTo>
                    <a:lnTo>
                      <a:pt x="12057" y="3508"/>
                    </a:lnTo>
                    <a:lnTo>
                      <a:pt x="11983" y="3191"/>
                    </a:lnTo>
                    <a:lnTo>
                      <a:pt x="11886" y="2850"/>
                    </a:lnTo>
                    <a:lnTo>
                      <a:pt x="11789" y="2533"/>
                    </a:lnTo>
                    <a:lnTo>
                      <a:pt x="11691" y="2217"/>
                    </a:lnTo>
                    <a:lnTo>
                      <a:pt x="11545" y="1925"/>
                    </a:lnTo>
                    <a:lnTo>
                      <a:pt x="11423" y="1632"/>
                    </a:lnTo>
                    <a:lnTo>
                      <a:pt x="11253" y="1340"/>
                    </a:lnTo>
                    <a:lnTo>
                      <a:pt x="11107" y="1048"/>
                    </a:lnTo>
                    <a:lnTo>
                      <a:pt x="10912" y="780"/>
                    </a:lnTo>
                    <a:lnTo>
                      <a:pt x="10717" y="512"/>
                    </a:lnTo>
                    <a:lnTo>
                      <a:pt x="10303" y="0"/>
                    </a:lnTo>
                    <a:lnTo>
                      <a:pt x="10303" y="0"/>
                    </a:lnTo>
                    <a:lnTo>
                      <a:pt x="10644" y="98"/>
                    </a:lnTo>
                    <a:lnTo>
                      <a:pt x="10985" y="220"/>
                    </a:lnTo>
                    <a:lnTo>
                      <a:pt x="11642" y="463"/>
                    </a:lnTo>
                    <a:lnTo>
                      <a:pt x="12251" y="780"/>
                    </a:lnTo>
                    <a:lnTo>
                      <a:pt x="12836" y="1121"/>
                    </a:lnTo>
                    <a:lnTo>
                      <a:pt x="13396" y="1535"/>
                    </a:lnTo>
                    <a:lnTo>
                      <a:pt x="13932" y="1973"/>
                    </a:lnTo>
                    <a:lnTo>
                      <a:pt x="14419" y="2460"/>
                    </a:lnTo>
                    <a:lnTo>
                      <a:pt x="14857" y="2972"/>
                    </a:lnTo>
                    <a:lnTo>
                      <a:pt x="15271" y="3532"/>
                    </a:lnTo>
                    <a:lnTo>
                      <a:pt x="15612" y="4116"/>
                    </a:lnTo>
                    <a:lnTo>
                      <a:pt x="15929" y="4750"/>
                    </a:lnTo>
                    <a:lnTo>
                      <a:pt x="16197" y="5383"/>
                    </a:lnTo>
                    <a:lnTo>
                      <a:pt x="16294" y="5724"/>
                    </a:lnTo>
                    <a:lnTo>
                      <a:pt x="16392" y="6065"/>
                    </a:lnTo>
                    <a:lnTo>
                      <a:pt x="16465" y="6406"/>
                    </a:lnTo>
                    <a:lnTo>
                      <a:pt x="16538" y="6771"/>
                    </a:lnTo>
                    <a:lnTo>
                      <a:pt x="16587" y="7112"/>
                    </a:lnTo>
                    <a:lnTo>
                      <a:pt x="16635" y="7477"/>
                    </a:lnTo>
                    <a:lnTo>
                      <a:pt x="16660" y="7843"/>
                    </a:lnTo>
                    <a:lnTo>
                      <a:pt x="16660" y="8208"/>
                    </a:lnTo>
                    <a:lnTo>
                      <a:pt x="16660" y="8208"/>
                    </a:lnTo>
                    <a:lnTo>
                      <a:pt x="16660" y="8647"/>
                    </a:lnTo>
                    <a:lnTo>
                      <a:pt x="16611" y="9061"/>
                    </a:lnTo>
                    <a:lnTo>
                      <a:pt x="16562" y="9499"/>
                    </a:lnTo>
                    <a:lnTo>
                      <a:pt x="16489" y="9913"/>
                    </a:lnTo>
                    <a:lnTo>
                      <a:pt x="16392" y="10327"/>
                    </a:lnTo>
                    <a:lnTo>
                      <a:pt x="16294" y="10717"/>
                    </a:lnTo>
                    <a:lnTo>
                      <a:pt x="16148" y="11131"/>
                    </a:lnTo>
                    <a:lnTo>
                      <a:pt x="16002" y="11496"/>
                    </a:lnTo>
                    <a:lnTo>
                      <a:pt x="15832" y="11886"/>
                    </a:lnTo>
                    <a:lnTo>
                      <a:pt x="15637" y="12251"/>
                    </a:lnTo>
                    <a:lnTo>
                      <a:pt x="15442" y="12592"/>
                    </a:lnTo>
                    <a:lnTo>
                      <a:pt x="15223" y="12933"/>
                    </a:lnTo>
                    <a:lnTo>
                      <a:pt x="14979" y="13274"/>
                    </a:lnTo>
                    <a:lnTo>
                      <a:pt x="14736" y="13591"/>
                    </a:lnTo>
                    <a:lnTo>
                      <a:pt x="14468" y="13907"/>
                    </a:lnTo>
                    <a:lnTo>
                      <a:pt x="14175" y="14199"/>
                    </a:lnTo>
                    <a:lnTo>
                      <a:pt x="13883" y="14467"/>
                    </a:lnTo>
                    <a:lnTo>
                      <a:pt x="13591" y="14735"/>
                    </a:lnTo>
                    <a:lnTo>
                      <a:pt x="13274" y="15003"/>
                    </a:lnTo>
                    <a:lnTo>
                      <a:pt x="12933" y="15222"/>
                    </a:lnTo>
                    <a:lnTo>
                      <a:pt x="12592" y="15442"/>
                    </a:lnTo>
                    <a:lnTo>
                      <a:pt x="12227" y="15661"/>
                    </a:lnTo>
                    <a:lnTo>
                      <a:pt x="11862" y="15831"/>
                    </a:lnTo>
                    <a:lnTo>
                      <a:pt x="11496" y="16002"/>
                    </a:lnTo>
                    <a:lnTo>
                      <a:pt x="11107" y="16172"/>
                    </a:lnTo>
                    <a:lnTo>
                      <a:pt x="10717" y="16294"/>
                    </a:lnTo>
                    <a:lnTo>
                      <a:pt x="10303" y="16416"/>
                    </a:lnTo>
                    <a:lnTo>
                      <a:pt x="9913" y="16513"/>
                    </a:lnTo>
                    <a:lnTo>
                      <a:pt x="9475" y="16586"/>
                    </a:lnTo>
                    <a:lnTo>
                      <a:pt x="9061" y="16635"/>
                    </a:lnTo>
                    <a:lnTo>
                      <a:pt x="8622" y="16659"/>
                    </a:lnTo>
                    <a:lnTo>
                      <a:pt x="8208" y="16684"/>
                    </a:lnTo>
                    <a:lnTo>
                      <a:pt x="8208" y="16684"/>
                    </a:lnTo>
                    <a:lnTo>
                      <a:pt x="7819" y="16659"/>
                    </a:lnTo>
                    <a:lnTo>
                      <a:pt x="7453" y="16635"/>
                    </a:lnTo>
                    <a:lnTo>
                      <a:pt x="7112" y="16611"/>
                    </a:lnTo>
                    <a:lnTo>
                      <a:pt x="6747" y="16562"/>
                    </a:lnTo>
                    <a:lnTo>
                      <a:pt x="6406" y="16489"/>
                    </a:lnTo>
                    <a:lnTo>
                      <a:pt x="6065" y="16391"/>
                    </a:lnTo>
                    <a:lnTo>
                      <a:pt x="5724" y="16294"/>
                    </a:lnTo>
                    <a:lnTo>
                      <a:pt x="5383" y="16197"/>
                    </a:lnTo>
                    <a:lnTo>
                      <a:pt x="4726" y="15929"/>
                    </a:lnTo>
                    <a:lnTo>
                      <a:pt x="4117" y="15636"/>
                    </a:lnTo>
                    <a:lnTo>
                      <a:pt x="3532" y="15271"/>
                    </a:lnTo>
                    <a:lnTo>
                      <a:pt x="2972" y="14857"/>
                    </a:lnTo>
                    <a:lnTo>
                      <a:pt x="2436" y="14419"/>
                    </a:lnTo>
                    <a:lnTo>
                      <a:pt x="1974" y="13932"/>
                    </a:lnTo>
                    <a:lnTo>
                      <a:pt x="1511" y="13420"/>
                    </a:lnTo>
                    <a:lnTo>
                      <a:pt x="1121" y="12860"/>
                    </a:lnTo>
                    <a:lnTo>
                      <a:pt x="756" y="12275"/>
                    </a:lnTo>
                    <a:lnTo>
                      <a:pt x="464" y="11642"/>
                    </a:lnTo>
                    <a:lnTo>
                      <a:pt x="196" y="10985"/>
                    </a:lnTo>
                    <a:lnTo>
                      <a:pt x="98" y="10668"/>
                    </a:lnTo>
                    <a:lnTo>
                      <a:pt x="1" y="10327"/>
                    </a:lnTo>
                    <a:lnTo>
                      <a:pt x="1" y="10327"/>
                    </a:lnTo>
                    <a:lnTo>
                      <a:pt x="488" y="10741"/>
                    </a:lnTo>
                    <a:lnTo>
                      <a:pt x="756" y="10936"/>
                    </a:lnTo>
                    <a:lnTo>
                      <a:pt x="1048" y="11106"/>
                    </a:lnTo>
                    <a:lnTo>
                      <a:pt x="1316" y="11277"/>
                    </a:lnTo>
                    <a:lnTo>
                      <a:pt x="1608" y="11423"/>
                    </a:lnTo>
                    <a:lnTo>
                      <a:pt x="1901" y="11569"/>
                    </a:lnTo>
                    <a:lnTo>
                      <a:pt x="2217" y="11691"/>
                    </a:lnTo>
                    <a:lnTo>
                      <a:pt x="2534" y="11813"/>
                    </a:lnTo>
                    <a:lnTo>
                      <a:pt x="2850" y="11910"/>
                    </a:lnTo>
                    <a:lnTo>
                      <a:pt x="3167" y="11983"/>
                    </a:lnTo>
                    <a:lnTo>
                      <a:pt x="3508" y="12056"/>
                    </a:lnTo>
                    <a:lnTo>
                      <a:pt x="3849" y="12129"/>
                    </a:lnTo>
                    <a:lnTo>
                      <a:pt x="4190" y="12154"/>
                    </a:lnTo>
                    <a:lnTo>
                      <a:pt x="4531" y="12178"/>
                    </a:lnTo>
                    <a:lnTo>
                      <a:pt x="4872" y="12202"/>
                    </a:lnTo>
                    <a:lnTo>
                      <a:pt x="4872" y="12202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2" name="Shape 155"/>
            <p:cNvGrpSpPr/>
            <p:nvPr/>
          </p:nvGrpSpPr>
          <p:grpSpPr>
            <a:xfrm>
              <a:off x="9425293" y="2287043"/>
              <a:ext cx="1682984" cy="1683196"/>
              <a:chOff x="6643075" y="3664250"/>
              <a:chExt cx="407950" cy="407975"/>
            </a:xfrm>
          </p:grpSpPr>
          <p:sp>
            <p:nvSpPr>
              <p:cNvPr id="61" name="Shape 156"/>
              <p:cNvSpPr/>
              <p:nvPr/>
            </p:nvSpPr>
            <p:spPr>
              <a:xfrm>
                <a:off x="6794075" y="3815250"/>
                <a:ext cx="211300" cy="211300"/>
              </a:xfrm>
              <a:custGeom>
                <a:avLst/>
                <a:gdLst/>
                <a:ahLst/>
                <a:cxnLst/>
                <a:rect l="0" t="0" r="0" b="0"/>
                <a:pathLst>
                  <a:path w="8452" h="8452" fill="none" extrusionOk="0">
                    <a:moveTo>
                      <a:pt x="0" y="8135"/>
                    </a:moveTo>
                    <a:lnTo>
                      <a:pt x="0" y="8135"/>
                    </a:lnTo>
                    <a:lnTo>
                      <a:pt x="438" y="8257"/>
                    </a:lnTo>
                    <a:lnTo>
                      <a:pt x="852" y="8354"/>
                    </a:lnTo>
                    <a:lnTo>
                      <a:pt x="1291" y="8403"/>
                    </a:lnTo>
                    <a:lnTo>
                      <a:pt x="1729" y="8452"/>
                    </a:lnTo>
                    <a:lnTo>
                      <a:pt x="2168" y="8452"/>
                    </a:lnTo>
                    <a:lnTo>
                      <a:pt x="2606" y="8427"/>
                    </a:lnTo>
                    <a:lnTo>
                      <a:pt x="3020" y="8378"/>
                    </a:lnTo>
                    <a:lnTo>
                      <a:pt x="3458" y="8281"/>
                    </a:lnTo>
                    <a:lnTo>
                      <a:pt x="3872" y="8184"/>
                    </a:lnTo>
                    <a:lnTo>
                      <a:pt x="4311" y="8037"/>
                    </a:lnTo>
                    <a:lnTo>
                      <a:pt x="4701" y="7867"/>
                    </a:lnTo>
                    <a:lnTo>
                      <a:pt x="5115" y="7672"/>
                    </a:lnTo>
                    <a:lnTo>
                      <a:pt x="5504" y="7429"/>
                    </a:lnTo>
                    <a:lnTo>
                      <a:pt x="5870" y="7185"/>
                    </a:lnTo>
                    <a:lnTo>
                      <a:pt x="6235" y="6893"/>
                    </a:lnTo>
                    <a:lnTo>
                      <a:pt x="6576" y="6576"/>
                    </a:lnTo>
                    <a:lnTo>
                      <a:pt x="6576" y="6576"/>
                    </a:lnTo>
                    <a:lnTo>
                      <a:pt x="6892" y="6235"/>
                    </a:lnTo>
                    <a:lnTo>
                      <a:pt x="7185" y="5870"/>
                    </a:lnTo>
                    <a:lnTo>
                      <a:pt x="7428" y="5505"/>
                    </a:lnTo>
                    <a:lnTo>
                      <a:pt x="7672" y="5115"/>
                    </a:lnTo>
                    <a:lnTo>
                      <a:pt x="7867" y="4701"/>
                    </a:lnTo>
                    <a:lnTo>
                      <a:pt x="8037" y="4311"/>
                    </a:lnTo>
                    <a:lnTo>
                      <a:pt x="8183" y="3873"/>
                    </a:lnTo>
                    <a:lnTo>
                      <a:pt x="8281" y="3459"/>
                    </a:lnTo>
                    <a:lnTo>
                      <a:pt x="8378" y="3020"/>
                    </a:lnTo>
                    <a:lnTo>
                      <a:pt x="8427" y="2606"/>
                    </a:lnTo>
                    <a:lnTo>
                      <a:pt x="8451" y="2168"/>
                    </a:lnTo>
                    <a:lnTo>
                      <a:pt x="8451" y="1730"/>
                    </a:lnTo>
                    <a:lnTo>
                      <a:pt x="8402" y="1291"/>
                    </a:lnTo>
                    <a:lnTo>
                      <a:pt x="8354" y="853"/>
                    </a:lnTo>
                    <a:lnTo>
                      <a:pt x="8256" y="439"/>
                    </a:lnTo>
                    <a:lnTo>
                      <a:pt x="813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2" name="Shape 157"/>
              <p:cNvSpPr/>
              <p:nvPr/>
            </p:nvSpPr>
            <p:spPr>
              <a:xfrm>
                <a:off x="6643075" y="3664250"/>
                <a:ext cx="407950" cy="407975"/>
              </a:xfrm>
              <a:custGeom>
                <a:avLst/>
                <a:gdLst/>
                <a:ahLst/>
                <a:cxnLst/>
                <a:rect l="0" t="0" r="0" b="0"/>
                <a:pathLst>
                  <a:path w="16318" h="16319" fill="none" extrusionOk="0">
                    <a:moveTo>
                      <a:pt x="16074" y="244"/>
                    </a:moveTo>
                    <a:lnTo>
                      <a:pt x="16074" y="244"/>
                    </a:lnTo>
                    <a:lnTo>
                      <a:pt x="15928" y="122"/>
                    </a:lnTo>
                    <a:lnTo>
                      <a:pt x="15758" y="49"/>
                    </a:lnTo>
                    <a:lnTo>
                      <a:pt x="15538" y="0"/>
                    </a:lnTo>
                    <a:lnTo>
                      <a:pt x="15319" y="0"/>
                    </a:lnTo>
                    <a:lnTo>
                      <a:pt x="15051" y="25"/>
                    </a:lnTo>
                    <a:lnTo>
                      <a:pt x="14759" y="73"/>
                    </a:lnTo>
                    <a:lnTo>
                      <a:pt x="14442" y="171"/>
                    </a:lnTo>
                    <a:lnTo>
                      <a:pt x="14102" y="293"/>
                    </a:lnTo>
                    <a:lnTo>
                      <a:pt x="13736" y="439"/>
                    </a:lnTo>
                    <a:lnTo>
                      <a:pt x="13347" y="609"/>
                    </a:lnTo>
                    <a:lnTo>
                      <a:pt x="12957" y="828"/>
                    </a:lnTo>
                    <a:lnTo>
                      <a:pt x="12543" y="1048"/>
                    </a:lnTo>
                    <a:lnTo>
                      <a:pt x="11666" y="1608"/>
                    </a:lnTo>
                    <a:lnTo>
                      <a:pt x="10716" y="2265"/>
                    </a:lnTo>
                    <a:lnTo>
                      <a:pt x="10716" y="2265"/>
                    </a:lnTo>
                    <a:lnTo>
                      <a:pt x="10278" y="2095"/>
                    </a:lnTo>
                    <a:lnTo>
                      <a:pt x="9815" y="1949"/>
                    </a:lnTo>
                    <a:lnTo>
                      <a:pt x="9352" y="1851"/>
                    </a:lnTo>
                    <a:lnTo>
                      <a:pt x="8890" y="1778"/>
                    </a:lnTo>
                    <a:lnTo>
                      <a:pt x="8427" y="1730"/>
                    </a:lnTo>
                    <a:lnTo>
                      <a:pt x="7940" y="1730"/>
                    </a:lnTo>
                    <a:lnTo>
                      <a:pt x="7477" y="1778"/>
                    </a:lnTo>
                    <a:lnTo>
                      <a:pt x="7014" y="1827"/>
                    </a:lnTo>
                    <a:lnTo>
                      <a:pt x="6551" y="1924"/>
                    </a:lnTo>
                    <a:lnTo>
                      <a:pt x="6089" y="2070"/>
                    </a:lnTo>
                    <a:lnTo>
                      <a:pt x="5650" y="2241"/>
                    </a:lnTo>
                    <a:lnTo>
                      <a:pt x="5212" y="2436"/>
                    </a:lnTo>
                    <a:lnTo>
                      <a:pt x="4774" y="2679"/>
                    </a:lnTo>
                    <a:lnTo>
                      <a:pt x="4384" y="2972"/>
                    </a:lnTo>
                    <a:lnTo>
                      <a:pt x="3994" y="3264"/>
                    </a:lnTo>
                    <a:lnTo>
                      <a:pt x="3605" y="3605"/>
                    </a:lnTo>
                    <a:lnTo>
                      <a:pt x="3605" y="3605"/>
                    </a:lnTo>
                    <a:lnTo>
                      <a:pt x="3264" y="3995"/>
                    </a:lnTo>
                    <a:lnTo>
                      <a:pt x="2971" y="4384"/>
                    </a:lnTo>
                    <a:lnTo>
                      <a:pt x="2679" y="4774"/>
                    </a:lnTo>
                    <a:lnTo>
                      <a:pt x="2436" y="5212"/>
                    </a:lnTo>
                    <a:lnTo>
                      <a:pt x="2241" y="5651"/>
                    </a:lnTo>
                    <a:lnTo>
                      <a:pt x="2070" y="6089"/>
                    </a:lnTo>
                    <a:lnTo>
                      <a:pt x="1924" y="6552"/>
                    </a:lnTo>
                    <a:lnTo>
                      <a:pt x="1827" y="7015"/>
                    </a:lnTo>
                    <a:lnTo>
                      <a:pt x="1778" y="7477"/>
                    </a:lnTo>
                    <a:lnTo>
                      <a:pt x="1729" y="7940"/>
                    </a:lnTo>
                    <a:lnTo>
                      <a:pt x="1729" y="8427"/>
                    </a:lnTo>
                    <a:lnTo>
                      <a:pt x="1778" y="8890"/>
                    </a:lnTo>
                    <a:lnTo>
                      <a:pt x="1851" y="9353"/>
                    </a:lnTo>
                    <a:lnTo>
                      <a:pt x="1948" y="9815"/>
                    </a:lnTo>
                    <a:lnTo>
                      <a:pt x="2095" y="10278"/>
                    </a:lnTo>
                    <a:lnTo>
                      <a:pt x="2265" y="10716"/>
                    </a:lnTo>
                    <a:lnTo>
                      <a:pt x="2265" y="10716"/>
                    </a:lnTo>
                    <a:lnTo>
                      <a:pt x="1607" y="11666"/>
                    </a:lnTo>
                    <a:lnTo>
                      <a:pt x="1047" y="12543"/>
                    </a:lnTo>
                    <a:lnTo>
                      <a:pt x="828" y="12957"/>
                    </a:lnTo>
                    <a:lnTo>
                      <a:pt x="609" y="13347"/>
                    </a:lnTo>
                    <a:lnTo>
                      <a:pt x="438" y="13737"/>
                    </a:lnTo>
                    <a:lnTo>
                      <a:pt x="292" y="14102"/>
                    </a:lnTo>
                    <a:lnTo>
                      <a:pt x="170" y="14443"/>
                    </a:lnTo>
                    <a:lnTo>
                      <a:pt x="73" y="14759"/>
                    </a:lnTo>
                    <a:lnTo>
                      <a:pt x="24" y="15052"/>
                    </a:lnTo>
                    <a:lnTo>
                      <a:pt x="0" y="15320"/>
                    </a:lnTo>
                    <a:lnTo>
                      <a:pt x="0" y="15539"/>
                    </a:lnTo>
                    <a:lnTo>
                      <a:pt x="49" y="15758"/>
                    </a:lnTo>
                    <a:lnTo>
                      <a:pt x="122" y="15928"/>
                    </a:lnTo>
                    <a:lnTo>
                      <a:pt x="244" y="16075"/>
                    </a:lnTo>
                    <a:lnTo>
                      <a:pt x="244" y="16075"/>
                    </a:lnTo>
                    <a:lnTo>
                      <a:pt x="341" y="16172"/>
                    </a:lnTo>
                    <a:lnTo>
                      <a:pt x="487" y="16245"/>
                    </a:lnTo>
                    <a:lnTo>
                      <a:pt x="633" y="16294"/>
                    </a:lnTo>
                    <a:lnTo>
                      <a:pt x="804" y="16318"/>
                    </a:lnTo>
                    <a:lnTo>
                      <a:pt x="974" y="16318"/>
                    </a:lnTo>
                    <a:lnTo>
                      <a:pt x="1169" y="16318"/>
                    </a:lnTo>
                    <a:lnTo>
                      <a:pt x="1388" y="16269"/>
                    </a:lnTo>
                    <a:lnTo>
                      <a:pt x="1632" y="16221"/>
                    </a:lnTo>
                    <a:lnTo>
                      <a:pt x="2143" y="16075"/>
                    </a:lnTo>
                    <a:lnTo>
                      <a:pt x="2703" y="15831"/>
                    </a:lnTo>
                    <a:lnTo>
                      <a:pt x="3312" y="15539"/>
                    </a:lnTo>
                    <a:lnTo>
                      <a:pt x="3946" y="15149"/>
                    </a:lnTo>
                    <a:lnTo>
                      <a:pt x="4652" y="14711"/>
                    </a:lnTo>
                    <a:lnTo>
                      <a:pt x="5358" y="14224"/>
                    </a:lnTo>
                    <a:lnTo>
                      <a:pt x="6113" y="13663"/>
                    </a:lnTo>
                    <a:lnTo>
                      <a:pt x="6892" y="13055"/>
                    </a:lnTo>
                    <a:lnTo>
                      <a:pt x="7696" y="12397"/>
                    </a:lnTo>
                    <a:lnTo>
                      <a:pt x="8500" y="11691"/>
                    </a:lnTo>
                    <a:lnTo>
                      <a:pt x="9304" y="10936"/>
                    </a:lnTo>
                    <a:lnTo>
                      <a:pt x="10132" y="10132"/>
                    </a:lnTo>
                    <a:lnTo>
                      <a:pt x="10132" y="10132"/>
                    </a:lnTo>
                    <a:lnTo>
                      <a:pt x="10935" y="9304"/>
                    </a:lnTo>
                    <a:lnTo>
                      <a:pt x="11690" y="8500"/>
                    </a:lnTo>
                    <a:lnTo>
                      <a:pt x="12397" y="7696"/>
                    </a:lnTo>
                    <a:lnTo>
                      <a:pt x="13054" y="6893"/>
                    </a:lnTo>
                    <a:lnTo>
                      <a:pt x="13663" y="6113"/>
                    </a:lnTo>
                    <a:lnTo>
                      <a:pt x="14223" y="5358"/>
                    </a:lnTo>
                    <a:lnTo>
                      <a:pt x="14710" y="4652"/>
                    </a:lnTo>
                    <a:lnTo>
                      <a:pt x="15149" y="3946"/>
                    </a:lnTo>
                    <a:lnTo>
                      <a:pt x="15538" y="3313"/>
                    </a:lnTo>
                    <a:lnTo>
                      <a:pt x="15831" y="2704"/>
                    </a:lnTo>
                    <a:lnTo>
                      <a:pt x="16074" y="2144"/>
                    </a:lnTo>
                    <a:lnTo>
                      <a:pt x="16220" y="1632"/>
                    </a:lnTo>
                    <a:lnTo>
                      <a:pt x="16269" y="1389"/>
                    </a:lnTo>
                    <a:lnTo>
                      <a:pt x="16318" y="1169"/>
                    </a:lnTo>
                    <a:lnTo>
                      <a:pt x="16318" y="975"/>
                    </a:lnTo>
                    <a:lnTo>
                      <a:pt x="16318" y="804"/>
                    </a:lnTo>
                    <a:lnTo>
                      <a:pt x="16293" y="634"/>
                    </a:lnTo>
                    <a:lnTo>
                      <a:pt x="16245" y="487"/>
                    </a:lnTo>
                    <a:lnTo>
                      <a:pt x="16172" y="341"/>
                    </a:lnTo>
                    <a:lnTo>
                      <a:pt x="16074" y="244"/>
                    </a:lnTo>
                    <a:lnTo>
                      <a:pt x="16074" y="244"/>
                    </a:lnTo>
                    <a:close/>
                    <a:moveTo>
                      <a:pt x="1827" y="13810"/>
                    </a:moveTo>
                    <a:lnTo>
                      <a:pt x="1827" y="13810"/>
                    </a:lnTo>
                    <a:lnTo>
                      <a:pt x="1754" y="13737"/>
                    </a:lnTo>
                    <a:lnTo>
                      <a:pt x="1729" y="13639"/>
                    </a:lnTo>
                    <a:lnTo>
                      <a:pt x="1681" y="13542"/>
                    </a:lnTo>
                    <a:lnTo>
                      <a:pt x="1681" y="13444"/>
                    </a:lnTo>
                    <a:lnTo>
                      <a:pt x="1681" y="13176"/>
                    </a:lnTo>
                    <a:lnTo>
                      <a:pt x="1754" y="12884"/>
                    </a:lnTo>
                    <a:lnTo>
                      <a:pt x="1875" y="12519"/>
                    </a:lnTo>
                    <a:lnTo>
                      <a:pt x="2046" y="12153"/>
                    </a:lnTo>
                    <a:lnTo>
                      <a:pt x="2265" y="11715"/>
                    </a:lnTo>
                    <a:lnTo>
                      <a:pt x="2533" y="11277"/>
                    </a:lnTo>
                    <a:lnTo>
                      <a:pt x="2533" y="11277"/>
                    </a:lnTo>
                    <a:lnTo>
                      <a:pt x="2752" y="11642"/>
                    </a:lnTo>
                    <a:lnTo>
                      <a:pt x="3020" y="12007"/>
                    </a:lnTo>
                    <a:lnTo>
                      <a:pt x="3288" y="12373"/>
                    </a:lnTo>
                    <a:lnTo>
                      <a:pt x="3605" y="12714"/>
                    </a:lnTo>
                    <a:lnTo>
                      <a:pt x="3605" y="12714"/>
                    </a:lnTo>
                    <a:lnTo>
                      <a:pt x="3897" y="12957"/>
                    </a:lnTo>
                    <a:lnTo>
                      <a:pt x="4165" y="13201"/>
                    </a:lnTo>
                    <a:lnTo>
                      <a:pt x="4165" y="13201"/>
                    </a:lnTo>
                    <a:lnTo>
                      <a:pt x="3751" y="13444"/>
                    </a:lnTo>
                    <a:lnTo>
                      <a:pt x="3361" y="13639"/>
                    </a:lnTo>
                    <a:lnTo>
                      <a:pt x="3020" y="13785"/>
                    </a:lnTo>
                    <a:lnTo>
                      <a:pt x="2679" y="13883"/>
                    </a:lnTo>
                    <a:lnTo>
                      <a:pt x="2411" y="13956"/>
                    </a:lnTo>
                    <a:lnTo>
                      <a:pt x="2168" y="13956"/>
                    </a:lnTo>
                    <a:lnTo>
                      <a:pt x="2070" y="13931"/>
                    </a:lnTo>
                    <a:lnTo>
                      <a:pt x="1973" y="13907"/>
                    </a:lnTo>
                    <a:lnTo>
                      <a:pt x="1900" y="13858"/>
                    </a:lnTo>
                    <a:lnTo>
                      <a:pt x="1827" y="13810"/>
                    </a:lnTo>
                    <a:lnTo>
                      <a:pt x="1827" y="13810"/>
                    </a:lnTo>
                    <a:close/>
                    <a:moveTo>
                      <a:pt x="8159" y="4482"/>
                    </a:moveTo>
                    <a:lnTo>
                      <a:pt x="8159" y="4482"/>
                    </a:lnTo>
                    <a:lnTo>
                      <a:pt x="8037" y="4482"/>
                    </a:lnTo>
                    <a:lnTo>
                      <a:pt x="7940" y="4433"/>
                    </a:lnTo>
                    <a:lnTo>
                      <a:pt x="7842" y="4384"/>
                    </a:lnTo>
                    <a:lnTo>
                      <a:pt x="7745" y="4311"/>
                    </a:lnTo>
                    <a:lnTo>
                      <a:pt x="7672" y="4238"/>
                    </a:lnTo>
                    <a:lnTo>
                      <a:pt x="7623" y="4141"/>
                    </a:lnTo>
                    <a:lnTo>
                      <a:pt x="7574" y="4019"/>
                    </a:lnTo>
                    <a:lnTo>
                      <a:pt x="7574" y="3897"/>
                    </a:lnTo>
                    <a:lnTo>
                      <a:pt x="7574" y="3897"/>
                    </a:lnTo>
                    <a:lnTo>
                      <a:pt x="7574" y="3775"/>
                    </a:lnTo>
                    <a:lnTo>
                      <a:pt x="7623" y="3678"/>
                    </a:lnTo>
                    <a:lnTo>
                      <a:pt x="7672" y="3580"/>
                    </a:lnTo>
                    <a:lnTo>
                      <a:pt x="7745" y="3483"/>
                    </a:lnTo>
                    <a:lnTo>
                      <a:pt x="7842" y="3410"/>
                    </a:lnTo>
                    <a:lnTo>
                      <a:pt x="7940" y="3361"/>
                    </a:lnTo>
                    <a:lnTo>
                      <a:pt x="8037" y="3337"/>
                    </a:lnTo>
                    <a:lnTo>
                      <a:pt x="8159" y="3313"/>
                    </a:lnTo>
                    <a:lnTo>
                      <a:pt x="8159" y="3313"/>
                    </a:lnTo>
                    <a:lnTo>
                      <a:pt x="8281" y="3337"/>
                    </a:lnTo>
                    <a:lnTo>
                      <a:pt x="8378" y="3361"/>
                    </a:lnTo>
                    <a:lnTo>
                      <a:pt x="8476" y="3410"/>
                    </a:lnTo>
                    <a:lnTo>
                      <a:pt x="8573" y="3483"/>
                    </a:lnTo>
                    <a:lnTo>
                      <a:pt x="8646" y="3580"/>
                    </a:lnTo>
                    <a:lnTo>
                      <a:pt x="8695" y="3678"/>
                    </a:lnTo>
                    <a:lnTo>
                      <a:pt x="8743" y="3775"/>
                    </a:lnTo>
                    <a:lnTo>
                      <a:pt x="8743" y="3897"/>
                    </a:lnTo>
                    <a:lnTo>
                      <a:pt x="8743" y="3897"/>
                    </a:lnTo>
                    <a:lnTo>
                      <a:pt x="8743" y="4019"/>
                    </a:lnTo>
                    <a:lnTo>
                      <a:pt x="8695" y="4141"/>
                    </a:lnTo>
                    <a:lnTo>
                      <a:pt x="8646" y="4238"/>
                    </a:lnTo>
                    <a:lnTo>
                      <a:pt x="8573" y="4311"/>
                    </a:lnTo>
                    <a:lnTo>
                      <a:pt x="8476" y="4384"/>
                    </a:lnTo>
                    <a:lnTo>
                      <a:pt x="8378" y="4433"/>
                    </a:lnTo>
                    <a:lnTo>
                      <a:pt x="8281" y="4482"/>
                    </a:lnTo>
                    <a:lnTo>
                      <a:pt x="8159" y="4482"/>
                    </a:lnTo>
                    <a:lnTo>
                      <a:pt x="8159" y="4482"/>
                    </a:lnTo>
                    <a:close/>
                    <a:moveTo>
                      <a:pt x="9133" y="5943"/>
                    </a:moveTo>
                    <a:lnTo>
                      <a:pt x="9133" y="5943"/>
                    </a:lnTo>
                    <a:lnTo>
                      <a:pt x="9036" y="5943"/>
                    </a:lnTo>
                    <a:lnTo>
                      <a:pt x="8963" y="5919"/>
                    </a:lnTo>
                    <a:lnTo>
                      <a:pt x="8841" y="5846"/>
                    </a:lnTo>
                    <a:lnTo>
                      <a:pt x="8768" y="5724"/>
                    </a:lnTo>
                    <a:lnTo>
                      <a:pt x="8743" y="5651"/>
                    </a:lnTo>
                    <a:lnTo>
                      <a:pt x="8743" y="5553"/>
                    </a:lnTo>
                    <a:lnTo>
                      <a:pt x="8743" y="5553"/>
                    </a:lnTo>
                    <a:lnTo>
                      <a:pt x="8743" y="5480"/>
                    </a:lnTo>
                    <a:lnTo>
                      <a:pt x="8768" y="5407"/>
                    </a:lnTo>
                    <a:lnTo>
                      <a:pt x="8841" y="5285"/>
                    </a:lnTo>
                    <a:lnTo>
                      <a:pt x="8963" y="5212"/>
                    </a:lnTo>
                    <a:lnTo>
                      <a:pt x="9036" y="5188"/>
                    </a:lnTo>
                    <a:lnTo>
                      <a:pt x="9133" y="5164"/>
                    </a:lnTo>
                    <a:lnTo>
                      <a:pt x="9133" y="5164"/>
                    </a:lnTo>
                    <a:lnTo>
                      <a:pt x="9206" y="5188"/>
                    </a:lnTo>
                    <a:lnTo>
                      <a:pt x="9279" y="5212"/>
                    </a:lnTo>
                    <a:lnTo>
                      <a:pt x="9401" y="5285"/>
                    </a:lnTo>
                    <a:lnTo>
                      <a:pt x="9474" y="5407"/>
                    </a:lnTo>
                    <a:lnTo>
                      <a:pt x="9498" y="5480"/>
                    </a:lnTo>
                    <a:lnTo>
                      <a:pt x="9523" y="5553"/>
                    </a:lnTo>
                    <a:lnTo>
                      <a:pt x="9523" y="5553"/>
                    </a:lnTo>
                    <a:lnTo>
                      <a:pt x="9498" y="5651"/>
                    </a:lnTo>
                    <a:lnTo>
                      <a:pt x="9474" y="5724"/>
                    </a:lnTo>
                    <a:lnTo>
                      <a:pt x="9401" y="5846"/>
                    </a:lnTo>
                    <a:lnTo>
                      <a:pt x="9279" y="5919"/>
                    </a:lnTo>
                    <a:lnTo>
                      <a:pt x="9206" y="5943"/>
                    </a:lnTo>
                    <a:lnTo>
                      <a:pt x="9133" y="5943"/>
                    </a:lnTo>
                    <a:lnTo>
                      <a:pt x="9133" y="5943"/>
                    </a:lnTo>
                    <a:close/>
                    <a:moveTo>
                      <a:pt x="9986" y="4409"/>
                    </a:moveTo>
                    <a:lnTo>
                      <a:pt x="9986" y="4409"/>
                    </a:lnTo>
                    <a:lnTo>
                      <a:pt x="9888" y="4409"/>
                    </a:lnTo>
                    <a:lnTo>
                      <a:pt x="9815" y="4384"/>
                    </a:lnTo>
                    <a:lnTo>
                      <a:pt x="9693" y="4287"/>
                    </a:lnTo>
                    <a:lnTo>
                      <a:pt x="9620" y="4165"/>
                    </a:lnTo>
                    <a:lnTo>
                      <a:pt x="9596" y="4092"/>
                    </a:lnTo>
                    <a:lnTo>
                      <a:pt x="9596" y="4019"/>
                    </a:lnTo>
                    <a:lnTo>
                      <a:pt x="9596" y="4019"/>
                    </a:lnTo>
                    <a:lnTo>
                      <a:pt x="9596" y="3946"/>
                    </a:lnTo>
                    <a:lnTo>
                      <a:pt x="9620" y="3873"/>
                    </a:lnTo>
                    <a:lnTo>
                      <a:pt x="9693" y="3751"/>
                    </a:lnTo>
                    <a:lnTo>
                      <a:pt x="9815" y="3654"/>
                    </a:lnTo>
                    <a:lnTo>
                      <a:pt x="9888" y="3629"/>
                    </a:lnTo>
                    <a:lnTo>
                      <a:pt x="9986" y="3629"/>
                    </a:lnTo>
                    <a:lnTo>
                      <a:pt x="9986" y="3629"/>
                    </a:lnTo>
                    <a:lnTo>
                      <a:pt x="10059" y="3629"/>
                    </a:lnTo>
                    <a:lnTo>
                      <a:pt x="10132" y="3654"/>
                    </a:lnTo>
                    <a:lnTo>
                      <a:pt x="10253" y="3751"/>
                    </a:lnTo>
                    <a:lnTo>
                      <a:pt x="10327" y="3873"/>
                    </a:lnTo>
                    <a:lnTo>
                      <a:pt x="10351" y="3946"/>
                    </a:lnTo>
                    <a:lnTo>
                      <a:pt x="10375" y="4019"/>
                    </a:lnTo>
                    <a:lnTo>
                      <a:pt x="10375" y="4019"/>
                    </a:lnTo>
                    <a:lnTo>
                      <a:pt x="10351" y="4092"/>
                    </a:lnTo>
                    <a:lnTo>
                      <a:pt x="10327" y="4165"/>
                    </a:lnTo>
                    <a:lnTo>
                      <a:pt x="10253" y="4287"/>
                    </a:lnTo>
                    <a:lnTo>
                      <a:pt x="10132" y="4384"/>
                    </a:lnTo>
                    <a:lnTo>
                      <a:pt x="10059" y="4409"/>
                    </a:lnTo>
                    <a:lnTo>
                      <a:pt x="9986" y="4409"/>
                    </a:lnTo>
                    <a:lnTo>
                      <a:pt x="9986" y="4409"/>
                    </a:lnTo>
                    <a:close/>
                    <a:moveTo>
                      <a:pt x="13200" y="4165"/>
                    </a:moveTo>
                    <a:lnTo>
                      <a:pt x="13200" y="4165"/>
                    </a:lnTo>
                    <a:lnTo>
                      <a:pt x="12957" y="3897"/>
                    </a:lnTo>
                    <a:lnTo>
                      <a:pt x="12713" y="3605"/>
                    </a:lnTo>
                    <a:lnTo>
                      <a:pt x="12713" y="3605"/>
                    </a:lnTo>
                    <a:lnTo>
                      <a:pt x="12372" y="3288"/>
                    </a:lnTo>
                    <a:lnTo>
                      <a:pt x="12007" y="3020"/>
                    </a:lnTo>
                    <a:lnTo>
                      <a:pt x="11642" y="2752"/>
                    </a:lnTo>
                    <a:lnTo>
                      <a:pt x="11276" y="2533"/>
                    </a:lnTo>
                    <a:lnTo>
                      <a:pt x="11276" y="2533"/>
                    </a:lnTo>
                    <a:lnTo>
                      <a:pt x="11715" y="2265"/>
                    </a:lnTo>
                    <a:lnTo>
                      <a:pt x="12153" y="2046"/>
                    </a:lnTo>
                    <a:lnTo>
                      <a:pt x="12518" y="1876"/>
                    </a:lnTo>
                    <a:lnTo>
                      <a:pt x="12884" y="1754"/>
                    </a:lnTo>
                    <a:lnTo>
                      <a:pt x="13176" y="1681"/>
                    </a:lnTo>
                    <a:lnTo>
                      <a:pt x="13444" y="1681"/>
                    </a:lnTo>
                    <a:lnTo>
                      <a:pt x="13541" y="1681"/>
                    </a:lnTo>
                    <a:lnTo>
                      <a:pt x="13639" y="1730"/>
                    </a:lnTo>
                    <a:lnTo>
                      <a:pt x="13736" y="1754"/>
                    </a:lnTo>
                    <a:lnTo>
                      <a:pt x="13809" y="1827"/>
                    </a:lnTo>
                    <a:lnTo>
                      <a:pt x="13809" y="1827"/>
                    </a:lnTo>
                    <a:lnTo>
                      <a:pt x="13858" y="1900"/>
                    </a:lnTo>
                    <a:lnTo>
                      <a:pt x="13907" y="1973"/>
                    </a:lnTo>
                    <a:lnTo>
                      <a:pt x="13931" y="2070"/>
                    </a:lnTo>
                    <a:lnTo>
                      <a:pt x="13955" y="2168"/>
                    </a:lnTo>
                    <a:lnTo>
                      <a:pt x="13955" y="2411"/>
                    </a:lnTo>
                    <a:lnTo>
                      <a:pt x="13882" y="2679"/>
                    </a:lnTo>
                    <a:lnTo>
                      <a:pt x="13785" y="3020"/>
                    </a:lnTo>
                    <a:lnTo>
                      <a:pt x="13639" y="3361"/>
                    </a:lnTo>
                    <a:lnTo>
                      <a:pt x="13444" y="3751"/>
                    </a:lnTo>
                    <a:lnTo>
                      <a:pt x="13200" y="4165"/>
                    </a:lnTo>
                    <a:lnTo>
                      <a:pt x="13200" y="4165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3" name="Shape 158"/>
            <p:cNvGrpSpPr/>
            <p:nvPr/>
          </p:nvGrpSpPr>
          <p:grpSpPr>
            <a:xfrm rot="4171020">
              <a:off x="8751167" y="2069057"/>
              <a:ext cx="606059" cy="606025"/>
              <a:chOff x="576250" y="4319400"/>
              <a:chExt cx="442075" cy="442050"/>
            </a:xfrm>
          </p:grpSpPr>
          <p:sp>
            <p:nvSpPr>
              <p:cNvPr id="57" name="Shape 159"/>
              <p:cNvSpPr/>
              <p:nvPr/>
            </p:nvSpPr>
            <p:spPr>
              <a:xfrm>
                <a:off x="576250" y="4319400"/>
                <a:ext cx="442075" cy="442050"/>
              </a:xfrm>
              <a:custGeom>
                <a:avLst/>
                <a:gdLst/>
                <a:ahLst/>
                <a:cxnLst/>
                <a:rect l="0" t="0" r="0" b="0"/>
                <a:pathLst>
                  <a:path w="17683" h="17682" fill="none" extrusionOk="0">
                    <a:moveTo>
                      <a:pt x="11472" y="17292"/>
                    </a:moveTo>
                    <a:lnTo>
                      <a:pt x="11472" y="12153"/>
                    </a:lnTo>
                    <a:lnTo>
                      <a:pt x="16416" y="7209"/>
                    </a:lnTo>
                    <a:lnTo>
                      <a:pt x="16416" y="7209"/>
                    </a:lnTo>
                    <a:lnTo>
                      <a:pt x="16562" y="7063"/>
                    </a:lnTo>
                    <a:lnTo>
                      <a:pt x="16684" y="6868"/>
                    </a:lnTo>
                    <a:lnTo>
                      <a:pt x="16830" y="6674"/>
                    </a:lnTo>
                    <a:lnTo>
                      <a:pt x="16927" y="6479"/>
                    </a:lnTo>
                    <a:lnTo>
                      <a:pt x="17146" y="6040"/>
                    </a:lnTo>
                    <a:lnTo>
                      <a:pt x="17317" y="5553"/>
                    </a:lnTo>
                    <a:lnTo>
                      <a:pt x="17439" y="5042"/>
                    </a:lnTo>
                    <a:lnTo>
                      <a:pt x="17560" y="4506"/>
                    </a:lnTo>
                    <a:lnTo>
                      <a:pt x="17633" y="3970"/>
                    </a:lnTo>
                    <a:lnTo>
                      <a:pt x="17658" y="3434"/>
                    </a:lnTo>
                    <a:lnTo>
                      <a:pt x="17682" y="2898"/>
                    </a:lnTo>
                    <a:lnTo>
                      <a:pt x="17682" y="2411"/>
                    </a:lnTo>
                    <a:lnTo>
                      <a:pt x="17658" y="1949"/>
                    </a:lnTo>
                    <a:lnTo>
                      <a:pt x="17609" y="1510"/>
                    </a:lnTo>
                    <a:lnTo>
                      <a:pt x="17536" y="1145"/>
                    </a:lnTo>
                    <a:lnTo>
                      <a:pt x="17463" y="828"/>
                    </a:lnTo>
                    <a:lnTo>
                      <a:pt x="17366" y="585"/>
                    </a:lnTo>
                    <a:lnTo>
                      <a:pt x="17292" y="487"/>
                    </a:lnTo>
                    <a:lnTo>
                      <a:pt x="17244" y="439"/>
                    </a:lnTo>
                    <a:lnTo>
                      <a:pt x="17244" y="439"/>
                    </a:lnTo>
                    <a:lnTo>
                      <a:pt x="17195" y="390"/>
                    </a:lnTo>
                    <a:lnTo>
                      <a:pt x="17098" y="317"/>
                    </a:lnTo>
                    <a:lnTo>
                      <a:pt x="16854" y="219"/>
                    </a:lnTo>
                    <a:lnTo>
                      <a:pt x="16537" y="146"/>
                    </a:lnTo>
                    <a:lnTo>
                      <a:pt x="16172" y="73"/>
                    </a:lnTo>
                    <a:lnTo>
                      <a:pt x="15734" y="25"/>
                    </a:lnTo>
                    <a:lnTo>
                      <a:pt x="15271" y="0"/>
                    </a:lnTo>
                    <a:lnTo>
                      <a:pt x="14784" y="0"/>
                    </a:lnTo>
                    <a:lnTo>
                      <a:pt x="14248" y="25"/>
                    </a:lnTo>
                    <a:lnTo>
                      <a:pt x="13712" y="49"/>
                    </a:lnTo>
                    <a:lnTo>
                      <a:pt x="13176" y="122"/>
                    </a:lnTo>
                    <a:lnTo>
                      <a:pt x="12641" y="244"/>
                    </a:lnTo>
                    <a:lnTo>
                      <a:pt x="12129" y="366"/>
                    </a:lnTo>
                    <a:lnTo>
                      <a:pt x="11642" y="536"/>
                    </a:lnTo>
                    <a:lnTo>
                      <a:pt x="11204" y="755"/>
                    </a:lnTo>
                    <a:lnTo>
                      <a:pt x="10985" y="853"/>
                    </a:lnTo>
                    <a:lnTo>
                      <a:pt x="10814" y="999"/>
                    </a:lnTo>
                    <a:lnTo>
                      <a:pt x="10619" y="1121"/>
                    </a:lnTo>
                    <a:lnTo>
                      <a:pt x="10473" y="1267"/>
                    </a:lnTo>
                    <a:lnTo>
                      <a:pt x="5529" y="6211"/>
                    </a:lnTo>
                    <a:lnTo>
                      <a:pt x="390" y="6211"/>
                    </a:lnTo>
                    <a:lnTo>
                      <a:pt x="390" y="6211"/>
                    </a:lnTo>
                    <a:lnTo>
                      <a:pt x="244" y="6235"/>
                    </a:lnTo>
                    <a:lnTo>
                      <a:pt x="147" y="6259"/>
                    </a:lnTo>
                    <a:lnTo>
                      <a:pt x="49" y="6308"/>
                    </a:lnTo>
                    <a:lnTo>
                      <a:pt x="0" y="6381"/>
                    </a:lnTo>
                    <a:lnTo>
                      <a:pt x="0" y="6454"/>
                    </a:lnTo>
                    <a:lnTo>
                      <a:pt x="25" y="6552"/>
                    </a:lnTo>
                    <a:lnTo>
                      <a:pt x="74" y="6649"/>
                    </a:lnTo>
                    <a:lnTo>
                      <a:pt x="171" y="6771"/>
                    </a:lnTo>
                    <a:lnTo>
                      <a:pt x="2582" y="9158"/>
                    </a:lnTo>
                    <a:lnTo>
                      <a:pt x="2265" y="9474"/>
                    </a:lnTo>
                    <a:lnTo>
                      <a:pt x="950" y="9718"/>
                    </a:lnTo>
                    <a:lnTo>
                      <a:pt x="950" y="9718"/>
                    </a:lnTo>
                    <a:lnTo>
                      <a:pt x="804" y="9767"/>
                    </a:lnTo>
                    <a:lnTo>
                      <a:pt x="682" y="9815"/>
                    </a:lnTo>
                    <a:lnTo>
                      <a:pt x="609" y="9913"/>
                    </a:lnTo>
                    <a:lnTo>
                      <a:pt x="561" y="9986"/>
                    </a:lnTo>
                    <a:lnTo>
                      <a:pt x="561" y="10083"/>
                    </a:lnTo>
                    <a:lnTo>
                      <a:pt x="585" y="10205"/>
                    </a:lnTo>
                    <a:lnTo>
                      <a:pt x="634" y="10302"/>
                    </a:lnTo>
                    <a:lnTo>
                      <a:pt x="731" y="10424"/>
                    </a:lnTo>
                    <a:lnTo>
                      <a:pt x="7258" y="16951"/>
                    </a:lnTo>
                    <a:lnTo>
                      <a:pt x="7258" y="16951"/>
                    </a:lnTo>
                    <a:lnTo>
                      <a:pt x="7380" y="17049"/>
                    </a:lnTo>
                    <a:lnTo>
                      <a:pt x="7477" y="17097"/>
                    </a:lnTo>
                    <a:lnTo>
                      <a:pt x="7599" y="17122"/>
                    </a:lnTo>
                    <a:lnTo>
                      <a:pt x="7697" y="17122"/>
                    </a:lnTo>
                    <a:lnTo>
                      <a:pt x="7770" y="17073"/>
                    </a:lnTo>
                    <a:lnTo>
                      <a:pt x="7867" y="17000"/>
                    </a:lnTo>
                    <a:lnTo>
                      <a:pt x="7916" y="16878"/>
                    </a:lnTo>
                    <a:lnTo>
                      <a:pt x="7965" y="16732"/>
                    </a:lnTo>
                    <a:lnTo>
                      <a:pt x="8208" y="15417"/>
                    </a:lnTo>
                    <a:lnTo>
                      <a:pt x="8525" y="15100"/>
                    </a:lnTo>
                    <a:lnTo>
                      <a:pt x="10911" y="17511"/>
                    </a:lnTo>
                    <a:lnTo>
                      <a:pt x="10911" y="17511"/>
                    </a:lnTo>
                    <a:lnTo>
                      <a:pt x="11033" y="17609"/>
                    </a:lnTo>
                    <a:lnTo>
                      <a:pt x="11131" y="17658"/>
                    </a:lnTo>
                    <a:lnTo>
                      <a:pt x="11228" y="17682"/>
                    </a:lnTo>
                    <a:lnTo>
                      <a:pt x="11301" y="17682"/>
                    </a:lnTo>
                    <a:lnTo>
                      <a:pt x="11374" y="17633"/>
                    </a:lnTo>
                    <a:lnTo>
                      <a:pt x="11423" y="17536"/>
                    </a:lnTo>
                    <a:lnTo>
                      <a:pt x="11447" y="17438"/>
                    </a:lnTo>
                    <a:lnTo>
                      <a:pt x="11472" y="17292"/>
                    </a:lnTo>
                    <a:lnTo>
                      <a:pt x="11472" y="17292"/>
                    </a:lnTo>
                    <a:close/>
                    <a:moveTo>
                      <a:pt x="6162" y="12202"/>
                    </a:moveTo>
                    <a:lnTo>
                      <a:pt x="6162" y="12202"/>
                    </a:lnTo>
                    <a:lnTo>
                      <a:pt x="6089" y="12275"/>
                    </a:lnTo>
                    <a:lnTo>
                      <a:pt x="6016" y="12324"/>
                    </a:lnTo>
                    <a:lnTo>
                      <a:pt x="5919" y="12348"/>
                    </a:lnTo>
                    <a:lnTo>
                      <a:pt x="5821" y="12348"/>
                    </a:lnTo>
                    <a:lnTo>
                      <a:pt x="5724" y="12348"/>
                    </a:lnTo>
                    <a:lnTo>
                      <a:pt x="5626" y="12324"/>
                    </a:lnTo>
                    <a:lnTo>
                      <a:pt x="5553" y="12275"/>
                    </a:lnTo>
                    <a:lnTo>
                      <a:pt x="5480" y="12202"/>
                    </a:lnTo>
                    <a:lnTo>
                      <a:pt x="5480" y="12202"/>
                    </a:lnTo>
                    <a:lnTo>
                      <a:pt x="5407" y="12129"/>
                    </a:lnTo>
                    <a:lnTo>
                      <a:pt x="5359" y="12056"/>
                    </a:lnTo>
                    <a:lnTo>
                      <a:pt x="5334" y="11959"/>
                    </a:lnTo>
                    <a:lnTo>
                      <a:pt x="5334" y="11861"/>
                    </a:lnTo>
                    <a:lnTo>
                      <a:pt x="5334" y="11764"/>
                    </a:lnTo>
                    <a:lnTo>
                      <a:pt x="5359" y="11666"/>
                    </a:lnTo>
                    <a:lnTo>
                      <a:pt x="5407" y="11593"/>
                    </a:lnTo>
                    <a:lnTo>
                      <a:pt x="5480" y="11520"/>
                    </a:lnTo>
                    <a:lnTo>
                      <a:pt x="8013" y="8987"/>
                    </a:lnTo>
                    <a:lnTo>
                      <a:pt x="8013" y="8987"/>
                    </a:lnTo>
                    <a:lnTo>
                      <a:pt x="8086" y="8939"/>
                    </a:lnTo>
                    <a:lnTo>
                      <a:pt x="8159" y="8890"/>
                    </a:lnTo>
                    <a:lnTo>
                      <a:pt x="8257" y="8865"/>
                    </a:lnTo>
                    <a:lnTo>
                      <a:pt x="8354" y="8841"/>
                    </a:lnTo>
                    <a:lnTo>
                      <a:pt x="8452" y="8865"/>
                    </a:lnTo>
                    <a:lnTo>
                      <a:pt x="8525" y="8890"/>
                    </a:lnTo>
                    <a:lnTo>
                      <a:pt x="8622" y="8939"/>
                    </a:lnTo>
                    <a:lnTo>
                      <a:pt x="8695" y="8987"/>
                    </a:lnTo>
                    <a:lnTo>
                      <a:pt x="8695" y="8987"/>
                    </a:lnTo>
                    <a:lnTo>
                      <a:pt x="8744" y="9060"/>
                    </a:lnTo>
                    <a:lnTo>
                      <a:pt x="8793" y="9158"/>
                    </a:lnTo>
                    <a:lnTo>
                      <a:pt x="8817" y="9231"/>
                    </a:lnTo>
                    <a:lnTo>
                      <a:pt x="8841" y="9328"/>
                    </a:lnTo>
                    <a:lnTo>
                      <a:pt x="8817" y="9426"/>
                    </a:lnTo>
                    <a:lnTo>
                      <a:pt x="8793" y="9523"/>
                    </a:lnTo>
                    <a:lnTo>
                      <a:pt x="8744" y="9596"/>
                    </a:lnTo>
                    <a:lnTo>
                      <a:pt x="8695" y="9669"/>
                    </a:lnTo>
                    <a:lnTo>
                      <a:pt x="6162" y="12202"/>
                    </a:lnTo>
                    <a:close/>
                    <a:moveTo>
                      <a:pt x="13396" y="7307"/>
                    </a:moveTo>
                    <a:lnTo>
                      <a:pt x="13396" y="7307"/>
                    </a:lnTo>
                    <a:lnTo>
                      <a:pt x="13274" y="7404"/>
                    </a:lnTo>
                    <a:lnTo>
                      <a:pt x="13152" y="7477"/>
                    </a:lnTo>
                    <a:lnTo>
                      <a:pt x="13006" y="7526"/>
                    </a:lnTo>
                    <a:lnTo>
                      <a:pt x="12836" y="7550"/>
                    </a:lnTo>
                    <a:lnTo>
                      <a:pt x="12689" y="7526"/>
                    </a:lnTo>
                    <a:lnTo>
                      <a:pt x="12543" y="7477"/>
                    </a:lnTo>
                    <a:lnTo>
                      <a:pt x="12421" y="7404"/>
                    </a:lnTo>
                    <a:lnTo>
                      <a:pt x="12300" y="7307"/>
                    </a:lnTo>
                    <a:lnTo>
                      <a:pt x="10376" y="5383"/>
                    </a:lnTo>
                    <a:lnTo>
                      <a:pt x="10376" y="5383"/>
                    </a:lnTo>
                    <a:lnTo>
                      <a:pt x="10278" y="5261"/>
                    </a:lnTo>
                    <a:lnTo>
                      <a:pt x="10205" y="5139"/>
                    </a:lnTo>
                    <a:lnTo>
                      <a:pt x="10156" y="4993"/>
                    </a:lnTo>
                    <a:lnTo>
                      <a:pt x="10132" y="4847"/>
                    </a:lnTo>
                    <a:lnTo>
                      <a:pt x="10156" y="4676"/>
                    </a:lnTo>
                    <a:lnTo>
                      <a:pt x="10205" y="4530"/>
                    </a:lnTo>
                    <a:lnTo>
                      <a:pt x="10278" y="4408"/>
                    </a:lnTo>
                    <a:lnTo>
                      <a:pt x="10376" y="4287"/>
                    </a:lnTo>
                    <a:lnTo>
                      <a:pt x="10376" y="4287"/>
                    </a:lnTo>
                    <a:lnTo>
                      <a:pt x="11326" y="3313"/>
                    </a:lnTo>
                    <a:lnTo>
                      <a:pt x="11326" y="3313"/>
                    </a:lnTo>
                    <a:lnTo>
                      <a:pt x="11496" y="3166"/>
                    </a:lnTo>
                    <a:lnTo>
                      <a:pt x="11666" y="3045"/>
                    </a:lnTo>
                    <a:lnTo>
                      <a:pt x="11861" y="2947"/>
                    </a:lnTo>
                    <a:lnTo>
                      <a:pt x="12032" y="2850"/>
                    </a:lnTo>
                    <a:lnTo>
                      <a:pt x="12227" y="2777"/>
                    </a:lnTo>
                    <a:lnTo>
                      <a:pt x="12446" y="2728"/>
                    </a:lnTo>
                    <a:lnTo>
                      <a:pt x="12641" y="2704"/>
                    </a:lnTo>
                    <a:lnTo>
                      <a:pt x="12836" y="2704"/>
                    </a:lnTo>
                    <a:lnTo>
                      <a:pt x="13055" y="2704"/>
                    </a:lnTo>
                    <a:lnTo>
                      <a:pt x="13250" y="2728"/>
                    </a:lnTo>
                    <a:lnTo>
                      <a:pt x="13469" y="2777"/>
                    </a:lnTo>
                    <a:lnTo>
                      <a:pt x="13664" y="2850"/>
                    </a:lnTo>
                    <a:lnTo>
                      <a:pt x="13834" y="2947"/>
                    </a:lnTo>
                    <a:lnTo>
                      <a:pt x="14029" y="3045"/>
                    </a:lnTo>
                    <a:lnTo>
                      <a:pt x="14199" y="3166"/>
                    </a:lnTo>
                    <a:lnTo>
                      <a:pt x="14370" y="3313"/>
                    </a:lnTo>
                    <a:lnTo>
                      <a:pt x="14370" y="3313"/>
                    </a:lnTo>
                    <a:lnTo>
                      <a:pt x="14516" y="3483"/>
                    </a:lnTo>
                    <a:lnTo>
                      <a:pt x="14638" y="3653"/>
                    </a:lnTo>
                    <a:lnTo>
                      <a:pt x="14735" y="3848"/>
                    </a:lnTo>
                    <a:lnTo>
                      <a:pt x="14833" y="4019"/>
                    </a:lnTo>
                    <a:lnTo>
                      <a:pt x="14906" y="4214"/>
                    </a:lnTo>
                    <a:lnTo>
                      <a:pt x="14954" y="4433"/>
                    </a:lnTo>
                    <a:lnTo>
                      <a:pt x="14979" y="4628"/>
                    </a:lnTo>
                    <a:lnTo>
                      <a:pt x="14979" y="4847"/>
                    </a:lnTo>
                    <a:lnTo>
                      <a:pt x="14979" y="5042"/>
                    </a:lnTo>
                    <a:lnTo>
                      <a:pt x="14954" y="5237"/>
                    </a:lnTo>
                    <a:lnTo>
                      <a:pt x="14906" y="5456"/>
                    </a:lnTo>
                    <a:lnTo>
                      <a:pt x="14833" y="5651"/>
                    </a:lnTo>
                    <a:lnTo>
                      <a:pt x="14735" y="5821"/>
                    </a:lnTo>
                    <a:lnTo>
                      <a:pt x="14638" y="6016"/>
                    </a:lnTo>
                    <a:lnTo>
                      <a:pt x="14516" y="6186"/>
                    </a:lnTo>
                    <a:lnTo>
                      <a:pt x="14370" y="6357"/>
                    </a:lnTo>
                    <a:lnTo>
                      <a:pt x="14370" y="6357"/>
                    </a:lnTo>
                    <a:lnTo>
                      <a:pt x="13396" y="7307"/>
                    </a:lnTo>
                    <a:lnTo>
                      <a:pt x="13396" y="7307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8" name="Shape 160"/>
              <p:cNvSpPr/>
              <p:nvPr/>
            </p:nvSpPr>
            <p:spPr>
              <a:xfrm>
                <a:off x="595725" y="4668875"/>
                <a:ext cx="73100" cy="73100"/>
              </a:xfrm>
              <a:custGeom>
                <a:avLst/>
                <a:gdLst/>
                <a:ahLst/>
                <a:cxnLst/>
                <a:rect l="0" t="0" r="0" b="0"/>
                <a:pathLst>
                  <a:path w="2924" h="2924" fill="none" extrusionOk="0">
                    <a:moveTo>
                      <a:pt x="2656" y="269"/>
                    </a:moveTo>
                    <a:lnTo>
                      <a:pt x="2656" y="269"/>
                    </a:lnTo>
                    <a:lnTo>
                      <a:pt x="2509" y="147"/>
                    </a:lnTo>
                    <a:lnTo>
                      <a:pt x="2363" y="74"/>
                    </a:lnTo>
                    <a:lnTo>
                      <a:pt x="2193" y="25"/>
                    </a:lnTo>
                    <a:lnTo>
                      <a:pt x="2022" y="1"/>
                    </a:lnTo>
                    <a:lnTo>
                      <a:pt x="1852" y="25"/>
                    </a:lnTo>
                    <a:lnTo>
                      <a:pt x="1681" y="74"/>
                    </a:lnTo>
                    <a:lnTo>
                      <a:pt x="1511" y="147"/>
                    </a:lnTo>
                    <a:lnTo>
                      <a:pt x="1365" y="269"/>
                    </a:lnTo>
                    <a:lnTo>
                      <a:pt x="1365" y="269"/>
                    </a:lnTo>
                    <a:lnTo>
                      <a:pt x="1219" y="488"/>
                    </a:lnTo>
                    <a:lnTo>
                      <a:pt x="999" y="829"/>
                    </a:lnTo>
                    <a:lnTo>
                      <a:pt x="561" y="1730"/>
                    </a:lnTo>
                    <a:lnTo>
                      <a:pt x="171" y="2558"/>
                    </a:lnTo>
                    <a:lnTo>
                      <a:pt x="1" y="2924"/>
                    </a:lnTo>
                    <a:lnTo>
                      <a:pt x="1" y="2924"/>
                    </a:lnTo>
                    <a:lnTo>
                      <a:pt x="366" y="2753"/>
                    </a:lnTo>
                    <a:lnTo>
                      <a:pt x="1194" y="2363"/>
                    </a:lnTo>
                    <a:lnTo>
                      <a:pt x="2095" y="1925"/>
                    </a:lnTo>
                    <a:lnTo>
                      <a:pt x="2436" y="1706"/>
                    </a:lnTo>
                    <a:lnTo>
                      <a:pt x="2656" y="1560"/>
                    </a:lnTo>
                    <a:lnTo>
                      <a:pt x="2656" y="1560"/>
                    </a:lnTo>
                    <a:lnTo>
                      <a:pt x="2777" y="1414"/>
                    </a:lnTo>
                    <a:lnTo>
                      <a:pt x="2850" y="1243"/>
                    </a:lnTo>
                    <a:lnTo>
                      <a:pt x="2899" y="1073"/>
                    </a:lnTo>
                    <a:lnTo>
                      <a:pt x="2923" y="902"/>
                    </a:lnTo>
                    <a:lnTo>
                      <a:pt x="2899" y="732"/>
                    </a:lnTo>
                    <a:lnTo>
                      <a:pt x="2850" y="561"/>
                    </a:lnTo>
                    <a:lnTo>
                      <a:pt x="2777" y="415"/>
                    </a:lnTo>
                    <a:lnTo>
                      <a:pt x="2656" y="269"/>
                    </a:lnTo>
                    <a:lnTo>
                      <a:pt x="2656" y="26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9" name="Shape 161"/>
              <p:cNvSpPr/>
              <p:nvPr/>
            </p:nvSpPr>
            <p:spPr>
              <a:xfrm>
                <a:off x="652350" y="4711500"/>
                <a:ext cx="46925" cy="46925"/>
              </a:xfrm>
              <a:custGeom>
                <a:avLst/>
                <a:gdLst/>
                <a:ahLst/>
                <a:cxnLst/>
                <a:rect l="0" t="0" r="0" b="0"/>
                <a:pathLst>
                  <a:path w="1877" h="1877" fill="none" extrusionOk="0">
                    <a:moveTo>
                      <a:pt x="1657" y="244"/>
                    </a:moveTo>
                    <a:lnTo>
                      <a:pt x="1657" y="244"/>
                    </a:lnTo>
                    <a:lnTo>
                      <a:pt x="1535" y="147"/>
                    </a:lnTo>
                    <a:lnTo>
                      <a:pt x="1413" y="74"/>
                    </a:lnTo>
                    <a:lnTo>
                      <a:pt x="1267" y="25"/>
                    </a:lnTo>
                    <a:lnTo>
                      <a:pt x="1121" y="1"/>
                    </a:lnTo>
                    <a:lnTo>
                      <a:pt x="975" y="25"/>
                    </a:lnTo>
                    <a:lnTo>
                      <a:pt x="829" y="74"/>
                    </a:lnTo>
                    <a:lnTo>
                      <a:pt x="707" y="147"/>
                    </a:lnTo>
                    <a:lnTo>
                      <a:pt x="585" y="244"/>
                    </a:lnTo>
                    <a:lnTo>
                      <a:pt x="585" y="244"/>
                    </a:lnTo>
                    <a:lnTo>
                      <a:pt x="464" y="391"/>
                    </a:lnTo>
                    <a:lnTo>
                      <a:pt x="366" y="610"/>
                    </a:lnTo>
                    <a:lnTo>
                      <a:pt x="269" y="878"/>
                    </a:lnTo>
                    <a:lnTo>
                      <a:pt x="171" y="1170"/>
                    </a:lnTo>
                    <a:lnTo>
                      <a:pt x="50" y="1681"/>
                    </a:lnTo>
                    <a:lnTo>
                      <a:pt x="1" y="1876"/>
                    </a:lnTo>
                    <a:lnTo>
                      <a:pt x="1" y="1876"/>
                    </a:lnTo>
                    <a:lnTo>
                      <a:pt x="220" y="1852"/>
                    </a:lnTo>
                    <a:lnTo>
                      <a:pt x="731" y="1706"/>
                    </a:lnTo>
                    <a:lnTo>
                      <a:pt x="999" y="1633"/>
                    </a:lnTo>
                    <a:lnTo>
                      <a:pt x="1267" y="1535"/>
                    </a:lnTo>
                    <a:lnTo>
                      <a:pt x="1511" y="1413"/>
                    </a:lnTo>
                    <a:lnTo>
                      <a:pt x="1657" y="1316"/>
                    </a:lnTo>
                    <a:lnTo>
                      <a:pt x="1657" y="1316"/>
                    </a:lnTo>
                    <a:lnTo>
                      <a:pt x="1754" y="1194"/>
                    </a:lnTo>
                    <a:lnTo>
                      <a:pt x="1827" y="1048"/>
                    </a:lnTo>
                    <a:lnTo>
                      <a:pt x="1876" y="926"/>
                    </a:lnTo>
                    <a:lnTo>
                      <a:pt x="1876" y="780"/>
                    </a:lnTo>
                    <a:lnTo>
                      <a:pt x="1876" y="634"/>
                    </a:lnTo>
                    <a:lnTo>
                      <a:pt x="1827" y="488"/>
                    </a:lnTo>
                    <a:lnTo>
                      <a:pt x="1754" y="366"/>
                    </a:lnTo>
                    <a:lnTo>
                      <a:pt x="1657" y="244"/>
                    </a:lnTo>
                    <a:lnTo>
                      <a:pt x="1657" y="244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60" name="Shape 162"/>
              <p:cNvSpPr/>
              <p:nvPr/>
            </p:nvSpPr>
            <p:spPr>
              <a:xfrm>
                <a:off x="579300" y="4638450"/>
                <a:ext cx="46900" cy="46900"/>
              </a:xfrm>
              <a:custGeom>
                <a:avLst/>
                <a:gdLst/>
                <a:ahLst/>
                <a:cxnLst/>
                <a:rect l="0" t="0" r="0" b="0"/>
                <a:pathLst>
                  <a:path w="1876" h="1876" fill="none" extrusionOk="0">
                    <a:moveTo>
                      <a:pt x="1632" y="219"/>
                    </a:moveTo>
                    <a:lnTo>
                      <a:pt x="1632" y="219"/>
                    </a:lnTo>
                    <a:lnTo>
                      <a:pt x="1510" y="122"/>
                    </a:lnTo>
                    <a:lnTo>
                      <a:pt x="1388" y="49"/>
                    </a:lnTo>
                    <a:lnTo>
                      <a:pt x="1242" y="0"/>
                    </a:lnTo>
                    <a:lnTo>
                      <a:pt x="1096" y="0"/>
                    </a:lnTo>
                    <a:lnTo>
                      <a:pt x="950" y="0"/>
                    </a:lnTo>
                    <a:lnTo>
                      <a:pt x="828" y="49"/>
                    </a:lnTo>
                    <a:lnTo>
                      <a:pt x="682" y="122"/>
                    </a:lnTo>
                    <a:lnTo>
                      <a:pt x="560" y="219"/>
                    </a:lnTo>
                    <a:lnTo>
                      <a:pt x="560" y="219"/>
                    </a:lnTo>
                    <a:lnTo>
                      <a:pt x="463" y="366"/>
                    </a:lnTo>
                    <a:lnTo>
                      <a:pt x="341" y="609"/>
                    </a:lnTo>
                    <a:lnTo>
                      <a:pt x="244" y="877"/>
                    </a:lnTo>
                    <a:lnTo>
                      <a:pt x="171" y="1145"/>
                    </a:lnTo>
                    <a:lnTo>
                      <a:pt x="25" y="1656"/>
                    </a:lnTo>
                    <a:lnTo>
                      <a:pt x="0" y="1876"/>
                    </a:lnTo>
                    <a:lnTo>
                      <a:pt x="0" y="1876"/>
                    </a:lnTo>
                    <a:lnTo>
                      <a:pt x="195" y="1827"/>
                    </a:lnTo>
                    <a:lnTo>
                      <a:pt x="707" y="1705"/>
                    </a:lnTo>
                    <a:lnTo>
                      <a:pt x="999" y="1608"/>
                    </a:lnTo>
                    <a:lnTo>
                      <a:pt x="1267" y="1510"/>
                    </a:lnTo>
                    <a:lnTo>
                      <a:pt x="1486" y="1413"/>
                    </a:lnTo>
                    <a:lnTo>
                      <a:pt x="1632" y="1291"/>
                    </a:lnTo>
                    <a:lnTo>
                      <a:pt x="1632" y="1291"/>
                    </a:lnTo>
                    <a:lnTo>
                      <a:pt x="1729" y="1169"/>
                    </a:lnTo>
                    <a:lnTo>
                      <a:pt x="1802" y="1048"/>
                    </a:lnTo>
                    <a:lnTo>
                      <a:pt x="1851" y="901"/>
                    </a:lnTo>
                    <a:lnTo>
                      <a:pt x="1876" y="755"/>
                    </a:lnTo>
                    <a:lnTo>
                      <a:pt x="1851" y="609"/>
                    </a:lnTo>
                    <a:lnTo>
                      <a:pt x="1802" y="463"/>
                    </a:lnTo>
                    <a:lnTo>
                      <a:pt x="1729" y="341"/>
                    </a:lnTo>
                    <a:lnTo>
                      <a:pt x="1632" y="219"/>
                    </a:lnTo>
                    <a:lnTo>
                      <a:pt x="1632" y="219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grpSp>
          <p:nvGrpSpPr>
            <p:cNvPr id="44" name="Shape 163"/>
            <p:cNvGrpSpPr/>
            <p:nvPr/>
          </p:nvGrpSpPr>
          <p:grpSpPr>
            <a:xfrm>
              <a:off x="6160663" y="1717544"/>
              <a:ext cx="478499" cy="478499"/>
              <a:chOff x="5941025" y="3634400"/>
              <a:chExt cx="467650" cy="467650"/>
            </a:xfrm>
          </p:grpSpPr>
          <p:sp>
            <p:nvSpPr>
              <p:cNvPr id="51" name="Shape 164"/>
              <p:cNvSpPr/>
              <p:nvPr/>
            </p:nvSpPr>
            <p:spPr>
              <a:xfrm>
                <a:off x="5941025" y="3634400"/>
                <a:ext cx="467650" cy="467650"/>
              </a:xfrm>
              <a:custGeom>
                <a:avLst/>
                <a:gdLst/>
                <a:ahLst/>
                <a:cxnLst/>
                <a:rect l="0" t="0" r="0" b="0"/>
                <a:pathLst>
                  <a:path w="18706" h="18706" fill="none" extrusionOk="0">
                    <a:moveTo>
                      <a:pt x="9353" y="1"/>
                    </a:moveTo>
                    <a:lnTo>
                      <a:pt x="9353" y="1"/>
                    </a:lnTo>
                    <a:lnTo>
                      <a:pt x="8866" y="25"/>
                    </a:lnTo>
                    <a:lnTo>
                      <a:pt x="8403" y="50"/>
                    </a:lnTo>
                    <a:lnTo>
                      <a:pt x="7940" y="123"/>
                    </a:lnTo>
                    <a:lnTo>
                      <a:pt x="7478" y="196"/>
                    </a:lnTo>
                    <a:lnTo>
                      <a:pt x="7015" y="293"/>
                    </a:lnTo>
                    <a:lnTo>
                      <a:pt x="6577" y="439"/>
                    </a:lnTo>
                    <a:lnTo>
                      <a:pt x="6138" y="585"/>
                    </a:lnTo>
                    <a:lnTo>
                      <a:pt x="5724" y="732"/>
                    </a:lnTo>
                    <a:lnTo>
                      <a:pt x="5310" y="926"/>
                    </a:lnTo>
                    <a:lnTo>
                      <a:pt x="4896" y="1146"/>
                    </a:lnTo>
                    <a:lnTo>
                      <a:pt x="4506" y="1365"/>
                    </a:lnTo>
                    <a:lnTo>
                      <a:pt x="4117" y="1608"/>
                    </a:lnTo>
                    <a:lnTo>
                      <a:pt x="3751" y="1876"/>
                    </a:lnTo>
                    <a:lnTo>
                      <a:pt x="3410" y="2144"/>
                    </a:lnTo>
                    <a:lnTo>
                      <a:pt x="3069" y="2436"/>
                    </a:lnTo>
                    <a:lnTo>
                      <a:pt x="2753" y="2753"/>
                    </a:lnTo>
                    <a:lnTo>
                      <a:pt x="2436" y="3070"/>
                    </a:lnTo>
                    <a:lnTo>
                      <a:pt x="2144" y="3411"/>
                    </a:lnTo>
                    <a:lnTo>
                      <a:pt x="1876" y="3752"/>
                    </a:lnTo>
                    <a:lnTo>
                      <a:pt x="1608" y="4117"/>
                    </a:lnTo>
                    <a:lnTo>
                      <a:pt x="1365" y="4507"/>
                    </a:lnTo>
                    <a:lnTo>
                      <a:pt x="1145" y="4896"/>
                    </a:lnTo>
                    <a:lnTo>
                      <a:pt x="926" y="5310"/>
                    </a:lnTo>
                    <a:lnTo>
                      <a:pt x="731" y="5724"/>
                    </a:lnTo>
                    <a:lnTo>
                      <a:pt x="585" y="6138"/>
                    </a:lnTo>
                    <a:lnTo>
                      <a:pt x="439" y="6577"/>
                    </a:lnTo>
                    <a:lnTo>
                      <a:pt x="293" y="7015"/>
                    </a:lnTo>
                    <a:lnTo>
                      <a:pt x="196" y="7478"/>
                    </a:lnTo>
                    <a:lnTo>
                      <a:pt x="123" y="7941"/>
                    </a:lnTo>
                    <a:lnTo>
                      <a:pt x="49" y="8403"/>
                    </a:lnTo>
                    <a:lnTo>
                      <a:pt x="25" y="8866"/>
                    </a:lnTo>
                    <a:lnTo>
                      <a:pt x="1" y="9353"/>
                    </a:lnTo>
                    <a:lnTo>
                      <a:pt x="1" y="9353"/>
                    </a:lnTo>
                    <a:lnTo>
                      <a:pt x="25" y="9840"/>
                    </a:lnTo>
                    <a:lnTo>
                      <a:pt x="49" y="10303"/>
                    </a:lnTo>
                    <a:lnTo>
                      <a:pt x="123" y="10766"/>
                    </a:lnTo>
                    <a:lnTo>
                      <a:pt x="196" y="11229"/>
                    </a:lnTo>
                    <a:lnTo>
                      <a:pt x="293" y="11691"/>
                    </a:lnTo>
                    <a:lnTo>
                      <a:pt x="439" y="12130"/>
                    </a:lnTo>
                    <a:lnTo>
                      <a:pt x="585" y="12568"/>
                    </a:lnTo>
                    <a:lnTo>
                      <a:pt x="731" y="12982"/>
                    </a:lnTo>
                    <a:lnTo>
                      <a:pt x="926" y="13396"/>
                    </a:lnTo>
                    <a:lnTo>
                      <a:pt x="1145" y="13810"/>
                    </a:lnTo>
                    <a:lnTo>
                      <a:pt x="1365" y="14200"/>
                    </a:lnTo>
                    <a:lnTo>
                      <a:pt x="1608" y="14590"/>
                    </a:lnTo>
                    <a:lnTo>
                      <a:pt x="1876" y="14955"/>
                    </a:lnTo>
                    <a:lnTo>
                      <a:pt x="2144" y="15296"/>
                    </a:lnTo>
                    <a:lnTo>
                      <a:pt x="2436" y="15637"/>
                    </a:lnTo>
                    <a:lnTo>
                      <a:pt x="2753" y="15953"/>
                    </a:lnTo>
                    <a:lnTo>
                      <a:pt x="3069" y="16270"/>
                    </a:lnTo>
                    <a:lnTo>
                      <a:pt x="3410" y="16562"/>
                    </a:lnTo>
                    <a:lnTo>
                      <a:pt x="3751" y="16830"/>
                    </a:lnTo>
                    <a:lnTo>
                      <a:pt x="4117" y="17098"/>
                    </a:lnTo>
                    <a:lnTo>
                      <a:pt x="4506" y="17342"/>
                    </a:lnTo>
                    <a:lnTo>
                      <a:pt x="4896" y="17561"/>
                    </a:lnTo>
                    <a:lnTo>
                      <a:pt x="5310" y="17780"/>
                    </a:lnTo>
                    <a:lnTo>
                      <a:pt x="5724" y="17975"/>
                    </a:lnTo>
                    <a:lnTo>
                      <a:pt x="6138" y="18121"/>
                    </a:lnTo>
                    <a:lnTo>
                      <a:pt x="6577" y="18267"/>
                    </a:lnTo>
                    <a:lnTo>
                      <a:pt x="7015" y="18413"/>
                    </a:lnTo>
                    <a:lnTo>
                      <a:pt x="7478" y="18511"/>
                    </a:lnTo>
                    <a:lnTo>
                      <a:pt x="7940" y="18584"/>
                    </a:lnTo>
                    <a:lnTo>
                      <a:pt x="8403" y="18657"/>
                    </a:lnTo>
                    <a:lnTo>
                      <a:pt x="8866" y="18681"/>
                    </a:lnTo>
                    <a:lnTo>
                      <a:pt x="9353" y="18706"/>
                    </a:lnTo>
                    <a:lnTo>
                      <a:pt x="9353" y="18706"/>
                    </a:lnTo>
                    <a:lnTo>
                      <a:pt x="9840" y="18681"/>
                    </a:lnTo>
                    <a:lnTo>
                      <a:pt x="10303" y="18657"/>
                    </a:lnTo>
                    <a:lnTo>
                      <a:pt x="10766" y="18584"/>
                    </a:lnTo>
                    <a:lnTo>
                      <a:pt x="11228" y="18511"/>
                    </a:lnTo>
                    <a:lnTo>
                      <a:pt x="11691" y="18413"/>
                    </a:lnTo>
                    <a:lnTo>
                      <a:pt x="12130" y="18267"/>
                    </a:lnTo>
                    <a:lnTo>
                      <a:pt x="12568" y="18121"/>
                    </a:lnTo>
                    <a:lnTo>
                      <a:pt x="12982" y="17975"/>
                    </a:lnTo>
                    <a:lnTo>
                      <a:pt x="13396" y="17780"/>
                    </a:lnTo>
                    <a:lnTo>
                      <a:pt x="13810" y="17561"/>
                    </a:lnTo>
                    <a:lnTo>
                      <a:pt x="14200" y="17342"/>
                    </a:lnTo>
                    <a:lnTo>
                      <a:pt x="14589" y="17098"/>
                    </a:lnTo>
                    <a:lnTo>
                      <a:pt x="14955" y="16830"/>
                    </a:lnTo>
                    <a:lnTo>
                      <a:pt x="15296" y="16562"/>
                    </a:lnTo>
                    <a:lnTo>
                      <a:pt x="15637" y="16270"/>
                    </a:lnTo>
                    <a:lnTo>
                      <a:pt x="15953" y="15953"/>
                    </a:lnTo>
                    <a:lnTo>
                      <a:pt x="16270" y="15637"/>
                    </a:lnTo>
                    <a:lnTo>
                      <a:pt x="16562" y="15296"/>
                    </a:lnTo>
                    <a:lnTo>
                      <a:pt x="16830" y="14955"/>
                    </a:lnTo>
                    <a:lnTo>
                      <a:pt x="17098" y="14590"/>
                    </a:lnTo>
                    <a:lnTo>
                      <a:pt x="17341" y="14200"/>
                    </a:lnTo>
                    <a:lnTo>
                      <a:pt x="17561" y="13810"/>
                    </a:lnTo>
                    <a:lnTo>
                      <a:pt x="17780" y="13396"/>
                    </a:lnTo>
                    <a:lnTo>
                      <a:pt x="17975" y="12982"/>
                    </a:lnTo>
                    <a:lnTo>
                      <a:pt x="18121" y="12568"/>
                    </a:lnTo>
                    <a:lnTo>
                      <a:pt x="18267" y="12130"/>
                    </a:lnTo>
                    <a:lnTo>
                      <a:pt x="18413" y="11691"/>
                    </a:lnTo>
                    <a:lnTo>
                      <a:pt x="18511" y="11229"/>
                    </a:lnTo>
                    <a:lnTo>
                      <a:pt x="18584" y="10766"/>
                    </a:lnTo>
                    <a:lnTo>
                      <a:pt x="18657" y="10303"/>
                    </a:lnTo>
                    <a:lnTo>
                      <a:pt x="18681" y="9840"/>
                    </a:lnTo>
                    <a:lnTo>
                      <a:pt x="18705" y="9353"/>
                    </a:lnTo>
                    <a:lnTo>
                      <a:pt x="18705" y="9353"/>
                    </a:lnTo>
                    <a:lnTo>
                      <a:pt x="18681" y="8866"/>
                    </a:lnTo>
                    <a:lnTo>
                      <a:pt x="18657" y="8403"/>
                    </a:lnTo>
                    <a:lnTo>
                      <a:pt x="18584" y="7941"/>
                    </a:lnTo>
                    <a:lnTo>
                      <a:pt x="18511" y="7478"/>
                    </a:lnTo>
                    <a:lnTo>
                      <a:pt x="18413" y="7015"/>
                    </a:lnTo>
                    <a:lnTo>
                      <a:pt x="18267" y="6577"/>
                    </a:lnTo>
                    <a:lnTo>
                      <a:pt x="18121" y="6138"/>
                    </a:lnTo>
                    <a:lnTo>
                      <a:pt x="17975" y="5724"/>
                    </a:lnTo>
                    <a:lnTo>
                      <a:pt x="17780" y="5310"/>
                    </a:lnTo>
                    <a:lnTo>
                      <a:pt x="17561" y="4896"/>
                    </a:lnTo>
                    <a:lnTo>
                      <a:pt x="17341" y="4507"/>
                    </a:lnTo>
                    <a:lnTo>
                      <a:pt x="17098" y="4117"/>
                    </a:lnTo>
                    <a:lnTo>
                      <a:pt x="16830" y="3752"/>
                    </a:lnTo>
                    <a:lnTo>
                      <a:pt x="16562" y="3411"/>
                    </a:lnTo>
                    <a:lnTo>
                      <a:pt x="16270" y="3070"/>
                    </a:lnTo>
                    <a:lnTo>
                      <a:pt x="15953" y="2753"/>
                    </a:lnTo>
                    <a:lnTo>
                      <a:pt x="15637" y="2436"/>
                    </a:lnTo>
                    <a:lnTo>
                      <a:pt x="15296" y="2144"/>
                    </a:lnTo>
                    <a:lnTo>
                      <a:pt x="14955" y="1876"/>
                    </a:lnTo>
                    <a:lnTo>
                      <a:pt x="14589" y="1608"/>
                    </a:lnTo>
                    <a:lnTo>
                      <a:pt x="14200" y="1365"/>
                    </a:lnTo>
                    <a:lnTo>
                      <a:pt x="13810" y="1146"/>
                    </a:lnTo>
                    <a:lnTo>
                      <a:pt x="13396" y="926"/>
                    </a:lnTo>
                    <a:lnTo>
                      <a:pt x="12982" y="732"/>
                    </a:lnTo>
                    <a:lnTo>
                      <a:pt x="12568" y="585"/>
                    </a:lnTo>
                    <a:lnTo>
                      <a:pt x="12130" y="439"/>
                    </a:lnTo>
                    <a:lnTo>
                      <a:pt x="11691" y="293"/>
                    </a:lnTo>
                    <a:lnTo>
                      <a:pt x="11228" y="196"/>
                    </a:lnTo>
                    <a:lnTo>
                      <a:pt x="10766" y="123"/>
                    </a:lnTo>
                    <a:lnTo>
                      <a:pt x="10303" y="50"/>
                    </a:lnTo>
                    <a:lnTo>
                      <a:pt x="9840" y="25"/>
                    </a:lnTo>
                    <a:lnTo>
                      <a:pt x="9353" y="1"/>
                    </a:lnTo>
                    <a:lnTo>
                      <a:pt x="9353" y="1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2" name="Shape 165"/>
              <p:cNvSpPr/>
              <p:nvPr/>
            </p:nvSpPr>
            <p:spPr>
              <a:xfrm>
                <a:off x="6211975" y="3753150"/>
                <a:ext cx="19525" cy="18900"/>
              </a:xfrm>
              <a:custGeom>
                <a:avLst/>
                <a:gdLst/>
                <a:ahLst/>
                <a:cxnLst/>
                <a:rect l="0" t="0" r="0" b="0"/>
                <a:pathLst>
                  <a:path w="781" h="756" fill="none" extrusionOk="0">
                    <a:moveTo>
                      <a:pt x="585" y="0"/>
                    </a:moveTo>
                    <a:lnTo>
                      <a:pt x="585" y="0"/>
                    </a:lnTo>
                    <a:lnTo>
                      <a:pt x="658" y="24"/>
                    </a:lnTo>
                    <a:lnTo>
                      <a:pt x="707" y="49"/>
                    </a:lnTo>
                    <a:lnTo>
                      <a:pt x="756" y="122"/>
                    </a:lnTo>
                    <a:lnTo>
                      <a:pt x="780" y="195"/>
                    </a:lnTo>
                    <a:lnTo>
                      <a:pt x="780" y="195"/>
                    </a:lnTo>
                    <a:lnTo>
                      <a:pt x="756" y="268"/>
                    </a:lnTo>
                    <a:lnTo>
                      <a:pt x="707" y="390"/>
                    </a:lnTo>
                    <a:lnTo>
                      <a:pt x="658" y="487"/>
                    </a:lnTo>
                    <a:lnTo>
                      <a:pt x="585" y="560"/>
                    </a:lnTo>
                    <a:lnTo>
                      <a:pt x="585" y="560"/>
                    </a:lnTo>
                    <a:lnTo>
                      <a:pt x="488" y="633"/>
                    </a:lnTo>
                    <a:lnTo>
                      <a:pt x="390" y="706"/>
                    </a:lnTo>
                    <a:lnTo>
                      <a:pt x="293" y="755"/>
                    </a:lnTo>
                    <a:lnTo>
                      <a:pt x="196" y="755"/>
                    </a:lnTo>
                    <a:lnTo>
                      <a:pt x="196" y="755"/>
                    </a:lnTo>
                    <a:lnTo>
                      <a:pt x="122" y="755"/>
                    </a:lnTo>
                    <a:lnTo>
                      <a:pt x="74" y="706"/>
                    </a:lnTo>
                    <a:lnTo>
                      <a:pt x="25" y="633"/>
                    </a:lnTo>
                    <a:lnTo>
                      <a:pt x="1" y="560"/>
                    </a:lnTo>
                    <a:lnTo>
                      <a:pt x="1" y="560"/>
                    </a:lnTo>
                    <a:lnTo>
                      <a:pt x="25" y="487"/>
                    </a:lnTo>
                    <a:lnTo>
                      <a:pt x="74" y="390"/>
                    </a:lnTo>
                    <a:lnTo>
                      <a:pt x="122" y="268"/>
                    </a:lnTo>
                    <a:lnTo>
                      <a:pt x="196" y="195"/>
                    </a:lnTo>
                    <a:lnTo>
                      <a:pt x="196" y="195"/>
                    </a:lnTo>
                    <a:lnTo>
                      <a:pt x="293" y="122"/>
                    </a:lnTo>
                    <a:lnTo>
                      <a:pt x="390" y="49"/>
                    </a:lnTo>
                    <a:lnTo>
                      <a:pt x="488" y="24"/>
                    </a:lnTo>
                    <a:lnTo>
                      <a:pt x="585" y="0"/>
                    </a:lnTo>
                    <a:lnTo>
                      <a:pt x="585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3" name="Shape 166"/>
              <p:cNvSpPr/>
              <p:nvPr/>
            </p:nvSpPr>
            <p:spPr>
              <a:xfrm>
                <a:off x="5943475" y="3695900"/>
                <a:ext cx="177800" cy="351350"/>
              </a:xfrm>
              <a:custGeom>
                <a:avLst/>
                <a:gdLst/>
                <a:ahLst/>
                <a:cxnLst/>
                <a:rect l="0" t="0" r="0" b="0"/>
                <a:pathLst>
                  <a:path w="7112" h="14054" fill="none" extrusionOk="0">
                    <a:moveTo>
                      <a:pt x="2582" y="780"/>
                    </a:moveTo>
                    <a:lnTo>
                      <a:pt x="2582" y="780"/>
                    </a:lnTo>
                    <a:lnTo>
                      <a:pt x="2752" y="780"/>
                    </a:lnTo>
                    <a:lnTo>
                      <a:pt x="2752" y="780"/>
                    </a:lnTo>
                    <a:lnTo>
                      <a:pt x="2996" y="780"/>
                    </a:lnTo>
                    <a:lnTo>
                      <a:pt x="3215" y="829"/>
                    </a:lnTo>
                    <a:lnTo>
                      <a:pt x="3386" y="878"/>
                    </a:lnTo>
                    <a:lnTo>
                      <a:pt x="3507" y="951"/>
                    </a:lnTo>
                    <a:lnTo>
                      <a:pt x="3507" y="951"/>
                    </a:lnTo>
                    <a:lnTo>
                      <a:pt x="3605" y="1024"/>
                    </a:lnTo>
                    <a:lnTo>
                      <a:pt x="3702" y="1048"/>
                    </a:lnTo>
                    <a:lnTo>
                      <a:pt x="3800" y="1024"/>
                    </a:lnTo>
                    <a:lnTo>
                      <a:pt x="3897" y="951"/>
                    </a:lnTo>
                    <a:lnTo>
                      <a:pt x="3897" y="951"/>
                    </a:lnTo>
                    <a:lnTo>
                      <a:pt x="3970" y="878"/>
                    </a:lnTo>
                    <a:lnTo>
                      <a:pt x="4092" y="829"/>
                    </a:lnTo>
                    <a:lnTo>
                      <a:pt x="4189" y="780"/>
                    </a:lnTo>
                    <a:lnTo>
                      <a:pt x="4262" y="780"/>
                    </a:lnTo>
                    <a:lnTo>
                      <a:pt x="4262" y="780"/>
                    </a:lnTo>
                    <a:lnTo>
                      <a:pt x="4384" y="731"/>
                    </a:lnTo>
                    <a:lnTo>
                      <a:pt x="4506" y="658"/>
                    </a:lnTo>
                    <a:lnTo>
                      <a:pt x="4676" y="537"/>
                    </a:lnTo>
                    <a:lnTo>
                      <a:pt x="4847" y="390"/>
                    </a:lnTo>
                    <a:lnTo>
                      <a:pt x="4847" y="390"/>
                    </a:lnTo>
                    <a:lnTo>
                      <a:pt x="5042" y="244"/>
                    </a:lnTo>
                    <a:lnTo>
                      <a:pt x="5285" y="123"/>
                    </a:lnTo>
                    <a:lnTo>
                      <a:pt x="5529" y="49"/>
                    </a:lnTo>
                    <a:lnTo>
                      <a:pt x="5797" y="1"/>
                    </a:lnTo>
                    <a:lnTo>
                      <a:pt x="5797" y="1"/>
                    </a:lnTo>
                    <a:lnTo>
                      <a:pt x="5894" y="25"/>
                    </a:lnTo>
                    <a:lnTo>
                      <a:pt x="5992" y="49"/>
                    </a:lnTo>
                    <a:lnTo>
                      <a:pt x="6040" y="74"/>
                    </a:lnTo>
                    <a:lnTo>
                      <a:pt x="6089" y="123"/>
                    </a:lnTo>
                    <a:lnTo>
                      <a:pt x="6089" y="171"/>
                    </a:lnTo>
                    <a:lnTo>
                      <a:pt x="6089" y="244"/>
                    </a:lnTo>
                    <a:lnTo>
                      <a:pt x="6040" y="317"/>
                    </a:lnTo>
                    <a:lnTo>
                      <a:pt x="5992" y="390"/>
                    </a:lnTo>
                    <a:lnTo>
                      <a:pt x="5992" y="390"/>
                    </a:lnTo>
                    <a:lnTo>
                      <a:pt x="5845" y="561"/>
                    </a:lnTo>
                    <a:lnTo>
                      <a:pt x="5772" y="707"/>
                    </a:lnTo>
                    <a:lnTo>
                      <a:pt x="5748" y="853"/>
                    </a:lnTo>
                    <a:lnTo>
                      <a:pt x="5772" y="926"/>
                    </a:lnTo>
                    <a:lnTo>
                      <a:pt x="5797" y="951"/>
                    </a:lnTo>
                    <a:lnTo>
                      <a:pt x="5797" y="951"/>
                    </a:lnTo>
                    <a:lnTo>
                      <a:pt x="5870" y="1048"/>
                    </a:lnTo>
                    <a:lnTo>
                      <a:pt x="5918" y="1145"/>
                    </a:lnTo>
                    <a:lnTo>
                      <a:pt x="5967" y="1243"/>
                    </a:lnTo>
                    <a:lnTo>
                      <a:pt x="5992" y="1340"/>
                    </a:lnTo>
                    <a:lnTo>
                      <a:pt x="5992" y="1340"/>
                    </a:lnTo>
                    <a:lnTo>
                      <a:pt x="5967" y="1438"/>
                    </a:lnTo>
                    <a:lnTo>
                      <a:pt x="5918" y="1535"/>
                    </a:lnTo>
                    <a:lnTo>
                      <a:pt x="5870" y="1633"/>
                    </a:lnTo>
                    <a:lnTo>
                      <a:pt x="5797" y="1730"/>
                    </a:lnTo>
                    <a:lnTo>
                      <a:pt x="5797" y="1730"/>
                    </a:lnTo>
                    <a:lnTo>
                      <a:pt x="5748" y="1754"/>
                    </a:lnTo>
                    <a:lnTo>
                      <a:pt x="5699" y="1754"/>
                    </a:lnTo>
                    <a:lnTo>
                      <a:pt x="5553" y="1754"/>
                    </a:lnTo>
                    <a:lnTo>
                      <a:pt x="5383" y="1657"/>
                    </a:lnTo>
                    <a:lnTo>
                      <a:pt x="5212" y="1535"/>
                    </a:lnTo>
                    <a:lnTo>
                      <a:pt x="5212" y="1535"/>
                    </a:lnTo>
                    <a:lnTo>
                      <a:pt x="5066" y="1389"/>
                    </a:lnTo>
                    <a:lnTo>
                      <a:pt x="4896" y="1316"/>
                    </a:lnTo>
                    <a:lnTo>
                      <a:pt x="4749" y="1292"/>
                    </a:lnTo>
                    <a:lnTo>
                      <a:pt x="4701" y="1316"/>
                    </a:lnTo>
                    <a:lnTo>
                      <a:pt x="4652" y="1340"/>
                    </a:lnTo>
                    <a:lnTo>
                      <a:pt x="4652" y="1340"/>
                    </a:lnTo>
                    <a:lnTo>
                      <a:pt x="4555" y="1413"/>
                    </a:lnTo>
                    <a:lnTo>
                      <a:pt x="4457" y="1486"/>
                    </a:lnTo>
                    <a:lnTo>
                      <a:pt x="4360" y="1511"/>
                    </a:lnTo>
                    <a:lnTo>
                      <a:pt x="4262" y="1535"/>
                    </a:lnTo>
                    <a:lnTo>
                      <a:pt x="4262" y="1535"/>
                    </a:lnTo>
                    <a:lnTo>
                      <a:pt x="4116" y="1559"/>
                    </a:lnTo>
                    <a:lnTo>
                      <a:pt x="4043" y="1584"/>
                    </a:lnTo>
                    <a:lnTo>
                      <a:pt x="3994" y="1633"/>
                    </a:lnTo>
                    <a:lnTo>
                      <a:pt x="3994" y="1633"/>
                    </a:lnTo>
                    <a:lnTo>
                      <a:pt x="3946" y="1657"/>
                    </a:lnTo>
                    <a:lnTo>
                      <a:pt x="3873" y="1681"/>
                    </a:lnTo>
                    <a:lnTo>
                      <a:pt x="3702" y="1730"/>
                    </a:lnTo>
                    <a:lnTo>
                      <a:pt x="3702" y="1730"/>
                    </a:lnTo>
                    <a:lnTo>
                      <a:pt x="3605" y="1730"/>
                    </a:lnTo>
                    <a:lnTo>
                      <a:pt x="3507" y="1779"/>
                    </a:lnTo>
                    <a:lnTo>
                      <a:pt x="3410" y="1827"/>
                    </a:lnTo>
                    <a:lnTo>
                      <a:pt x="3312" y="1900"/>
                    </a:lnTo>
                    <a:lnTo>
                      <a:pt x="3312" y="1900"/>
                    </a:lnTo>
                    <a:lnTo>
                      <a:pt x="3288" y="1949"/>
                    </a:lnTo>
                    <a:lnTo>
                      <a:pt x="3288" y="2022"/>
                    </a:lnTo>
                    <a:lnTo>
                      <a:pt x="3288" y="2144"/>
                    </a:lnTo>
                    <a:lnTo>
                      <a:pt x="3386" y="2314"/>
                    </a:lnTo>
                    <a:lnTo>
                      <a:pt x="3507" y="2485"/>
                    </a:lnTo>
                    <a:lnTo>
                      <a:pt x="3507" y="2485"/>
                    </a:lnTo>
                    <a:lnTo>
                      <a:pt x="3605" y="2558"/>
                    </a:lnTo>
                    <a:lnTo>
                      <a:pt x="3702" y="2582"/>
                    </a:lnTo>
                    <a:lnTo>
                      <a:pt x="3800" y="2607"/>
                    </a:lnTo>
                    <a:lnTo>
                      <a:pt x="3921" y="2607"/>
                    </a:lnTo>
                    <a:lnTo>
                      <a:pt x="4043" y="2582"/>
                    </a:lnTo>
                    <a:lnTo>
                      <a:pt x="4141" y="2534"/>
                    </a:lnTo>
                    <a:lnTo>
                      <a:pt x="4262" y="2461"/>
                    </a:lnTo>
                    <a:lnTo>
                      <a:pt x="4360" y="2388"/>
                    </a:lnTo>
                    <a:lnTo>
                      <a:pt x="4360" y="2388"/>
                    </a:lnTo>
                    <a:lnTo>
                      <a:pt x="4555" y="2193"/>
                    </a:lnTo>
                    <a:lnTo>
                      <a:pt x="4749" y="2047"/>
                    </a:lnTo>
                    <a:lnTo>
                      <a:pt x="4920" y="1949"/>
                    </a:lnTo>
                    <a:lnTo>
                      <a:pt x="5042" y="1900"/>
                    </a:lnTo>
                    <a:lnTo>
                      <a:pt x="5042" y="1900"/>
                    </a:lnTo>
                    <a:lnTo>
                      <a:pt x="5115" y="1925"/>
                    </a:lnTo>
                    <a:lnTo>
                      <a:pt x="5163" y="1974"/>
                    </a:lnTo>
                    <a:lnTo>
                      <a:pt x="5212" y="2022"/>
                    </a:lnTo>
                    <a:lnTo>
                      <a:pt x="5212" y="2095"/>
                    </a:lnTo>
                    <a:lnTo>
                      <a:pt x="5212" y="2095"/>
                    </a:lnTo>
                    <a:lnTo>
                      <a:pt x="5236" y="2168"/>
                    </a:lnTo>
                    <a:lnTo>
                      <a:pt x="5285" y="2241"/>
                    </a:lnTo>
                    <a:lnTo>
                      <a:pt x="5334" y="2266"/>
                    </a:lnTo>
                    <a:lnTo>
                      <a:pt x="5407" y="2290"/>
                    </a:lnTo>
                    <a:lnTo>
                      <a:pt x="5407" y="2290"/>
                    </a:lnTo>
                    <a:lnTo>
                      <a:pt x="5504" y="2314"/>
                    </a:lnTo>
                    <a:lnTo>
                      <a:pt x="5602" y="2339"/>
                    </a:lnTo>
                    <a:lnTo>
                      <a:pt x="5699" y="2412"/>
                    </a:lnTo>
                    <a:lnTo>
                      <a:pt x="5797" y="2485"/>
                    </a:lnTo>
                    <a:lnTo>
                      <a:pt x="5797" y="2485"/>
                    </a:lnTo>
                    <a:lnTo>
                      <a:pt x="5845" y="2558"/>
                    </a:lnTo>
                    <a:lnTo>
                      <a:pt x="5870" y="2680"/>
                    </a:lnTo>
                    <a:lnTo>
                      <a:pt x="5845" y="2777"/>
                    </a:lnTo>
                    <a:lnTo>
                      <a:pt x="5797" y="2850"/>
                    </a:lnTo>
                    <a:lnTo>
                      <a:pt x="5797" y="2850"/>
                    </a:lnTo>
                    <a:lnTo>
                      <a:pt x="5699" y="2923"/>
                    </a:lnTo>
                    <a:lnTo>
                      <a:pt x="5602" y="2996"/>
                    </a:lnTo>
                    <a:lnTo>
                      <a:pt x="5504" y="3045"/>
                    </a:lnTo>
                    <a:lnTo>
                      <a:pt x="5407" y="3045"/>
                    </a:lnTo>
                    <a:lnTo>
                      <a:pt x="5407" y="3045"/>
                    </a:lnTo>
                    <a:lnTo>
                      <a:pt x="5310" y="3069"/>
                    </a:lnTo>
                    <a:lnTo>
                      <a:pt x="5163" y="3167"/>
                    </a:lnTo>
                    <a:lnTo>
                      <a:pt x="4993" y="3289"/>
                    </a:lnTo>
                    <a:lnTo>
                      <a:pt x="4847" y="3435"/>
                    </a:lnTo>
                    <a:lnTo>
                      <a:pt x="4847" y="3435"/>
                    </a:lnTo>
                    <a:lnTo>
                      <a:pt x="4676" y="3581"/>
                    </a:lnTo>
                    <a:lnTo>
                      <a:pt x="4506" y="3703"/>
                    </a:lnTo>
                    <a:lnTo>
                      <a:pt x="4384" y="3776"/>
                    </a:lnTo>
                    <a:lnTo>
                      <a:pt x="4262" y="3800"/>
                    </a:lnTo>
                    <a:lnTo>
                      <a:pt x="4262" y="3800"/>
                    </a:lnTo>
                    <a:lnTo>
                      <a:pt x="4141" y="3849"/>
                    </a:lnTo>
                    <a:lnTo>
                      <a:pt x="3970" y="3971"/>
                    </a:lnTo>
                    <a:lnTo>
                      <a:pt x="3726" y="4165"/>
                    </a:lnTo>
                    <a:lnTo>
                      <a:pt x="3483" y="4409"/>
                    </a:lnTo>
                    <a:lnTo>
                      <a:pt x="3142" y="4750"/>
                    </a:lnTo>
                    <a:lnTo>
                      <a:pt x="3142" y="4750"/>
                    </a:lnTo>
                    <a:lnTo>
                      <a:pt x="3020" y="4847"/>
                    </a:lnTo>
                    <a:lnTo>
                      <a:pt x="2874" y="4969"/>
                    </a:lnTo>
                    <a:lnTo>
                      <a:pt x="2557" y="5164"/>
                    </a:lnTo>
                    <a:lnTo>
                      <a:pt x="2265" y="5286"/>
                    </a:lnTo>
                    <a:lnTo>
                      <a:pt x="2119" y="5310"/>
                    </a:lnTo>
                    <a:lnTo>
                      <a:pt x="1997" y="5335"/>
                    </a:lnTo>
                    <a:lnTo>
                      <a:pt x="1997" y="5335"/>
                    </a:lnTo>
                    <a:lnTo>
                      <a:pt x="1754" y="5335"/>
                    </a:lnTo>
                    <a:lnTo>
                      <a:pt x="1535" y="5383"/>
                    </a:lnTo>
                    <a:lnTo>
                      <a:pt x="1364" y="5456"/>
                    </a:lnTo>
                    <a:lnTo>
                      <a:pt x="1242" y="5529"/>
                    </a:lnTo>
                    <a:lnTo>
                      <a:pt x="1242" y="5529"/>
                    </a:lnTo>
                    <a:lnTo>
                      <a:pt x="1169" y="5602"/>
                    </a:lnTo>
                    <a:lnTo>
                      <a:pt x="1096" y="5700"/>
                    </a:lnTo>
                    <a:lnTo>
                      <a:pt x="1047" y="5797"/>
                    </a:lnTo>
                    <a:lnTo>
                      <a:pt x="1047" y="5895"/>
                    </a:lnTo>
                    <a:lnTo>
                      <a:pt x="1047" y="5895"/>
                    </a:lnTo>
                    <a:lnTo>
                      <a:pt x="1047" y="5992"/>
                    </a:lnTo>
                    <a:lnTo>
                      <a:pt x="1096" y="6090"/>
                    </a:lnTo>
                    <a:lnTo>
                      <a:pt x="1169" y="6187"/>
                    </a:lnTo>
                    <a:lnTo>
                      <a:pt x="1242" y="6284"/>
                    </a:lnTo>
                    <a:lnTo>
                      <a:pt x="1242" y="6284"/>
                    </a:lnTo>
                    <a:lnTo>
                      <a:pt x="1315" y="6357"/>
                    </a:lnTo>
                    <a:lnTo>
                      <a:pt x="1413" y="6406"/>
                    </a:lnTo>
                    <a:lnTo>
                      <a:pt x="1535" y="6455"/>
                    </a:lnTo>
                    <a:lnTo>
                      <a:pt x="1608" y="6455"/>
                    </a:lnTo>
                    <a:lnTo>
                      <a:pt x="1608" y="6455"/>
                    </a:lnTo>
                    <a:lnTo>
                      <a:pt x="1729" y="6504"/>
                    </a:lnTo>
                    <a:lnTo>
                      <a:pt x="1876" y="6601"/>
                    </a:lnTo>
                    <a:lnTo>
                      <a:pt x="2070" y="6747"/>
                    </a:lnTo>
                    <a:lnTo>
                      <a:pt x="2290" y="6942"/>
                    </a:lnTo>
                    <a:lnTo>
                      <a:pt x="2290" y="6942"/>
                    </a:lnTo>
                    <a:lnTo>
                      <a:pt x="2484" y="7137"/>
                    </a:lnTo>
                    <a:lnTo>
                      <a:pt x="2679" y="7283"/>
                    </a:lnTo>
                    <a:lnTo>
                      <a:pt x="2825" y="7380"/>
                    </a:lnTo>
                    <a:lnTo>
                      <a:pt x="2947" y="7405"/>
                    </a:lnTo>
                    <a:lnTo>
                      <a:pt x="2947" y="7405"/>
                    </a:lnTo>
                    <a:lnTo>
                      <a:pt x="3093" y="7380"/>
                    </a:lnTo>
                    <a:lnTo>
                      <a:pt x="3166" y="7356"/>
                    </a:lnTo>
                    <a:lnTo>
                      <a:pt x="3239" y="7332"/>
                    </a:lnTo>
                    <a:lnTo>
                      <a:pt x="3239" y="7332"/>
                    </a:lnTo>
                    <a:lnTo>
                      <a:pt x="3288" y="7283"/>
                    </a:lnTo>
                    <a:lnTo>
                      <a:pt x="3410" y="7259"/>
                    </a:lnTo>
                    <a:lnTo>
                      <a:pt x="3556" y="7234"/>
                    </a:lnTo>
                    <a:lnTo>
                      <a:pt x="3702" y="7234"/>
                    </a:lnTo>
                    <a:lnTo>
                      <a:pt x="3702" y="7234"/>
                    </a:lnTo>
                    <a:lnTo>
                      <a:pt x="3873" y="7234"/>
                    </a:lnTo>
                    <a:lnTo>
                      <a:pt x="4019" y="7283"/>
                    </a:lnTo>
                    <a:lnTo>
                      <a:pt x="4165" y="7332"/>
                    </a:lnTo>
                    <a:lnTo>
                      <a:pt x="4262" y="7429"/>
                    </a:lnTo>
                    <a:lnTo>
                      <a:pt x="4262" y="7429"/>
                    </a:lnTo>
                    <a:lnTo>
                      <a:pt x="4360" y="7502"/>
                    </a:lnTo>
                    <a:lnTo>
                      <a:pt x="4457" y="7551"/>
                    </a:lnTo>
                    <a:lnTo>
                      <a:pt x="4555" y="7600"/>
                    </a:lnTo>
                    <a:lnTo>
                      <a:pt x="4652" y="7600"/>
                    </a:lnTo>
                    <a:lnTo>
                      <a:pt x="4652" y="7600"/>
                    </a:lnTo>
                    <a:lnTo>
                      <a:pt x="4749" y="7648"/>
                    </a:lnTo>
                    <a:lnTo>
                      <a:pt x="4896" y="7721"/>
                    </a:lnTo>
                    <a:lnTo>
                      <a:pt x="5066" y="7843"/>
                    </a:lnTo>
                    <a:lnTo>
                      <a:pt x="5212" y="7989"/>
                    </a:lnTo>
                    <a:lnTo>
                      <a:pt x="5212" y="7989"/>
                    </a:lnTo>
                    <a:lnTo>
                      <a:pt x="5383" y="8135"/>
                    </a:lnTo>
                    <a:lnTo>
                      <a:pt x="5553" y="8257"/>
                    </a:lnTo>
                    <a:lnTo>
                      <a:pt x="5699" y="8330"/>
                    </a:lnTo>
                    <a:lnTo>
                      <a:pt x="5797" y="8355"/>
                    </a:lnTo>
                    <a:lnTo>
                      <a:pt x="5797" y="8355"/>
                    </a:lnTo>
                    <a:lnTo>
                      <a:pt x="5870" y="8379"/>
                    </a:lnTo>
                    <a:lnTo>
                      <a:pt x="5992" y="8428"/>
                    </a:lnTo>
                    <a:lnTo>
                      <a:pt x="6089" y="8476"/>
                    </a:lnTo>
                    <a:lnTo>
                      <a:pt x="6162" y="8549"/>
                    </a:lnTo>
                    <a:lnTo>
                      <a:pt x="6162" y="8549"/>
                    </a:lnTo>
                    <a:lnTo>
                      <a:pt x="6259" y="8622"/>
                    </a:lnTo>
                    <a:lnTo>
                      <a:pt x="6357" y="8695"/>
                    </a:lnTo>
                    <a:lnTo>
                      <a:pt x="6454" y="8720"/>
                    </a:lnTo>
                    <a:lnTo>
                      <a:pt x="6552" y="8744"/>
                    </a:lnTo>
                    <a:lnTo>
                      <a:pt x="6552" y="8744"/>
                    </a:lnTo>
                    <a:lnTo>
                      <a:pt x="6649" y="8769"/>
                    </a:lnTo>
                    <a:lnTo>
                      <a:pt x="6747" y="8793"/>
                    </a:lnTo>
                    <a:lnTo>
                      <a:pt x="6844" y="8866"/>
                    </a:lnTo>
                    <a:lnTo>
                      <a:pt x="6941" y="8939"/>
                    </a:lnTo>
                    <a:lnTo>
                      <a:pt x="6941" y="8939"/>
                    </a:lnTo>
                    <a:lnTo>
                      <a:pt x="7014" y="9036"/>
                    </a:lnTo>
                    <a:lnTo>
                      <a:pt x="7063" y="9134"/>
                    </a:lnTo>
                    <a:lnTo>
                      <a:pt x="7112" y="9231"/>
                    </a:lnTo>
                    <a:lnTo>
                      <a:pt x="7112" y="9304"/>
                    </a:lnTo>
                    <a:lnTo>
                      <a:pt x="7112" y="9304"/>
                    </a:lnTo>
                    <a:lnTo>
                      <a:pt x="7112" y="9402"/>
                    </a:lnTo>
                    <a:lnTo>
                      <a:pt x="7063" y="9499"/>
                    </a:lnTo>
                    <a:lnTo>
                      <a:pt x="7014" y="9597"/>
                    </a:lnTo>
                    <a:lnTo>
                      <a:pt x="6941" y="9694"/>
                    </a:lnTo>
                    <a:lnTo>
                      <a:pt x="6941" y="9694"/>
                    </a:lnTo>
                    <a:lnTo>
                      <a:pt x="6868" y="9791"/>
                    </a:lnTo>
                    <a:lnTo>
                      <a:pt x="6795" y="9889"/>
                    </a:lnTo>
                    <a:lnTo>
                      <a:pt x="6747" y="9986"/>
                    </a:lnTo>
                    <a:lnTo>
                      <a:pt x="6747" y="10084"/>
                    </a:lnTo>
                    <a:lnTo>
                      <a:pt x="6747" y="10084"/>
                    </a:lnTo>
                    <a:lnTo>
                      <a:pt x="6722" y="10181"/>
                    </a:lnTo>
                    <a:lnTo>
                      <a:pt x="6625" y="10327"/>
                    </a:lnTo>
                    <a:lnTo>
                      <a:pt x="6503" y="10473"/>
                    </a:lnTo>
                    <a:lnTo>
                      <a:pt x="6357" y="10644"/>
                    </a:lnTo>
                    <a:lnTo>
                      <a:pt x="6357" y="10644"/>
                    </a:lnTo>
                    <a:lnTo>
                      <a:pt x="6211" y="10814"/>
                    </a:lnTo>
                    <a:lnTo>
                      <a:pt x="6089" y="10961"/>
                    </a:lnTo>
                    <a:lnTo>
                      <a:pt x="6016" y="11107"/>
                    </a:lnTo>
                    <a:lnTo>
                      <a:pt x="5992" y="11204"/>
                    </a:lnTo>
                    <a:lnTo>
                      <a:pt x="5992" y="11204"/>
                    </a:lnTo>
                    <a:lnTo>
                      <a:pt x="5943" y="11326"/>
                    </a:lnTo>
                    <a:lnTo>
                      <a:pt x="5870" y="11472"/>
                    </a:lnTo>
                    <a:lnTo>
                      <a:pt x="5748" y="11618"/>
                    </a:lnTo>
                    <a:lnTo>
                      <a:pt x="5602" y="11789"/>
                    </a:lnTo>
                    <a:lnTo>
                      <a:pt x="5602" y="11789"/>
                    </a:lnTo>
                    <a:lnTo>
                      <a:pt x="5456" y="11935"/>
                    </a:lnTo>
                    <a:lnTo>
                      <a:pt x="5334" y="12105"/>
                    </a:lnTo>
                    <a:lnTo>
                      <a:pt x="5261" y="12251"/>
                    </a:lnTo>
                    <a:lnTo>
                      <a:pt x="5212" y="12349"/>
                    </a:lnTo>
                    <a:lnTo>
                      <a:pt x="5212" y="12349"/>
                    </a:lnTo>
                    <a:lnTo>
                      <a:pt x="5188" y="12446"/>
                    </a:lnTo>
                    <a:lnTo>
                      <a:pt x="5139" y="12568"/>
                    </a:lnTo>
                    <a:lnTo>
                      <a:pt x="5042" y="12714"/>
                    </a:lnTo>
                    <a:lnTo>
                      <a:pt x="4944" y="12836"/>
                    </a:lnTo>
                    <a:lnTo>
                      <a:pt x="4944" y="12836"/>
                    </a:lnTo>
                    <a:lnTo>
                      <a:pt x="4822" y="12958"/>
                    </a:lnTo>
                    <a:lnTo>
                      <a:pt x="4725" y="13079"/>
                    </a:lnTo>
                    <a:lnTo>
                      <a:pt x="4676" y="13201"/>
                    </a:lnTo>
                    <a:lnTo>
                      <a:pt x="4652" y="13299"/>
                    </a:lnTo>
                    <a:lnTo>
                      <a:pt x="4652" y="13299"/>
                    </a:lnTo>
                    <a:lnTo>
                      <a:pt x="4676" y="13469"/>
                    </a:lnTo>
                    <a:lnTo>
                      <a:pt x="4701" y="13542"/>
                    </a:lnTo>
                    <a:lnTo>
                      <a:pt x="4749" y="13591"/>
                    </a:lnTo>
                    <a:lnTo>
                      <a:pt x="4749" y="13591"/>
                    </a:lnTo>
                    <a:lnTo>
                      <a:pt x="4774" y="13640"/>
                    </a:lnTo>
                    <a:lnTo>
                      <a:pt x="4822" y="13713"/>
                    </a:lnTo>
                    <a:lnTo>
                      <a:pt x="4847" y="13883"/>
                    </a:lnTo>
                    <a:lnTo>
                      <a:pt x="4847" y="13883"/>
                    </a:lnTo>
                    <a:lnTo>
                      <a:pt x="4822" y="13956"/>
                    </a:lnTo>
                    <a:lnTo>
                      <a:pt x="4774" y="14005"/>
                    </a:lnTo>
                    <a:lnTo>
                      <a:pt x="4725" y="14054"/>
                    </a:lnTo>
                    <a:lnTo>
                      <a:pt x="4652" y="14054"/>
                    </a:lnTo>
                    <a:lnTo>
                      <a:pt x="4652" y="14054"/>
                    </a:lnTo>
                    <a:lnTo>
                      <a:pt x="4555" y="14054"/>
                    </a:lnTo>
                    <a:lnTo>
                      <a:pt x="4457" y="14005"/>
                    </a:lnTo>
                    <a:lnTo>
                      <a:pt x="4360" y="13956"/>
                    </a:lnTo>
                    <a:lnTo>
                      <a:pt x="4262" y="13883"/>
                    </a:lnTo>
                    <a:lnTo>
                      <a:pt x="4262" y="13883"/>
                    </a:lnTo>
                    <a:lnTo>
                      <a:pt x="4189" y="13761"/>
                    </a:lnTo>
                    <a:lnTo>
                      <a:pt x="4141" y="13615"/>
                    </a:lnTo>
                    <a:lnTo>
                      <a:pt x="4092" y="13469"/>
                    </a:lnTo>
                    <a:lnTo>
                      <a:pt x="4092" y="13299"/>
                    </a:lnTo>
                    <a:lnTo>
                      <a:pt x="4092" y="13299"/>
                    </a:lnTo>
                    <a:lnTo>
                      <a:pt x="4067" y="13152"/>
                    </a:lnTo>
                    <a:lnTo>
                      <a:pt x="4019" y="12982"/>
                    </a:lnTo>
                    <a:lnTo>
                      <a:pt x="3970" y="12836"/>
                    </a:lnTo>
                    <a:lnTo>
                      <a:pt x="3897" y="12738"/>
                    </a:lnTo>
                    <a:lnTo>
                      <a:pt x="3897" y="12738"/>
                    </a:lnTo>
                    <a:lnTo>
                      <a:pt x="3848" y="12690"/>
                    </a:lnTo>
                    <a:lnTo>
                      <a:pt x="3824" y="12592"/>
                    </a:lnTo>
                    <a:lnTo>
                      <a:pt x="3751" y="12349"/>
                    </a:lnTo>
                    <a:lnTo>
                      <a:pt x="3726" y="12056"/>
                    </a:lnTo>
                    <a:lnTo>
                      <a:pt x="3702" y="11716"/>
                    </a:lnTo>
                    <a:lnTo>
                      <a:pt x="3702" y="11472"/>
                    </a:lnTo>
                    <a:lnTo>
                      <a:pt x="3702" y="11472"/>
                    </a:lnTo>
                    <a:lnTo>
                      <a:pt x="3702" y="11301"/>
                    </a:lnTo>
                    <a:lnTo>
                      <a:pt x="3653" y="11107"/>
                    </a:lnTo>
                    <a:lnTo>
                      <a:pt x="3629" y="10936"/>
                    </a:lnTo>
                    <a:lnTo>
                      <a:pt x="3556" y="10741"/>
                    </a:lnTo>
                    <a:lnTo>
                      <a:pt x="3483" y="10571"/>
                    </a:lnTo>
                    <a:lnTo>
                      <a:pt x="3410" y="10425"/>
                    </a:lnTo>
                    <a:lnTo>
                      <a:pt x="3312" y="10279"/>
                    </a:lnTo>
                    <a:lnTo>
                      <a:pt x="3239" y="10181"/>
                    </a:lnTo>
                    <a:lnTo>
                      <a:pt x="3239" y="10181"/>
                    </a:lnTo>
                    <a:lnTo>
                      <a:pt x="3045" y="9962"/>
                    </a:lnTo>
                    <a:lnTo>
                      <a:pt x="2898" y="9767"/>
                    </a:lnTo>
                    <a:lnTo>
                      <a:pt x="2801" y="9621"/>
                    </a:lnTo>
                    <a:lnTo>
                      <a:pt x="2752" y="9499"/>
                    </a:lnTo>
                    <a:lnTo>
                      <a:pt x="2752" y="9499"/>
                    </a:lnTo>
                    <a:lnTo>
                      <a:pt x="2728" y="9353"/>
                    </a:lnTo>
                    <a:lnTo>
                      <a:pt x="2704" y="9280"/>
                    </a:lnTo>
                    <a:lnTo>
                      <a:pt x="2655" y="9231"/>
                    </a:lnTo>
                    <a:lnTo>
                      <a:pt x="2655" y="9231"/>
                    </a:lnTo>
                    <a:lnTo>
                      <a:pt x="2631" y="9158"/>
                    </a:lnTo>
                    <a:lnTo>
                      <a:pt x="2582" y="9036"/>
                    </a:lnTo>
                    <a:lnTo>
                      <a:pt x="2582" y="8890"/>
                    </a:lnTo>
                    <a:lnTo>
                      <a:pt x="2557" y="8744"/>
                    </a:lnTo>
                    <a:lnTo>
                      <a:pt x="2557" y="8744"/>
                    </a:lnTo>
                    <a:lnTo>
                      <a:pt x="2582" y="8598"/>
                    </a:lnTo>
                    <a:lnTo>
                      <a:pt x="2582" y="8452"/>
                    </a:lnTo>
                    <a:lnTo>
                      <a:pt x="2631" y="8330"/>
                    </a:lnTo>
                    <a:lnTo>
                      <a:pt x="2655" y="8281"/>
                    </a:lnTo>
                    <a:lnTo>
                      <a:pt x="2655" y="8281"/>
                    </a:lnTo>
                    <a:lnTo>
                      <a:pt x="2704" y="8208"/>
                    </a:lnTo>
                    <a:lnTo>
                      <a:pt x="2728" y="8160"/>
                    </a:lnTo>
                    <a:lnTo>
                      <a:pt x="2752" y="7989"/>
                    </a:lnTo>
                    <a:lnTo>
                      <a:pt x="2752" y="7989"/>
                    </a:lnTo>
                    <a:lnTo>
                      <a:pt x="2728" y="7819"/>
                    </a:lnTo>
                    <a:lnTo>
                      <a:pt x="2704" y="7746"/>
                    </a:lnTo>
                    <a:lnTo>
                      <a:pt x="2655" y="7697"/>
                    </a:lnTo>
                    <a:lnTo>
                      <a:pt x="2655" y="7697"/>
                    </a:lnTo>
                    <a:lnTo>
                      <a:pt x="2606" y="7673"/>
                    </a:lnTo>
                    <a:lnTo>
                      <a:pt x="2533" y="7624"/>
                    </a:lnTo>
                    <a:lnTo>
                      <a:pt x="2363" y="7600"/>
                    </a:lnTo>
                    <a:lnTo>
                      <a:pt x="2363" y="7600"/>
                    </a:lnTo>
                    <a:lnTo>
                      <a:pt x="2265" y="7575"/>
                    </a:lnTo>
                    <a:lnTo>
                      <a:pt x="2119" y="7502"/>
                    </a:lnTo>
                    <a:lnTo>
                      <a:pt x="1973" y="7380"/>
                    </a:lnTo>
                    <a:lnTo>
                      <a:pt x="1802" y="7234"/>
                    </a:lnTo>
                    <a:lnTo>
                      <a:pt x="1802" y="7234"/>
                    </a:lnTo>
                    <a:lnTo>
                      <a:pt x="1632" y="7088"/>
                    </a:lnTo>
                    <a:lnTo>
                      <a:pt x="1486" y="6966"/>
                    </a:lnTo>
                    <a:lnTo>
                      <a:pt x="1340" y="6869"/>
                    </a:lnTo>
                    <a:lnTo>
                      <a:pt x="1242" y="6845"/>
                    </a:lnTo>
                    <a:lnTo>
                      <a:pt x="1242" y="6845"/>
                    </a:lnTo>
                    <a:lnTo>
                      <a:pt x="1121" y="6796"/>
                    </a:lnTo>
                    <a:lnTo>
                      <a:pt x="926" y="6674"/>
                    </a:lnTo>
                    <a:lnTo>
                      <a:pt x="706" y="6504"/>
                    </a:lnTo>
                    <a:lnTo>
                      <a:pt x="463" y="6284"/>
                    </a:lnTo>
                    <a:lnTo>
                      <a:pt x="463" y="6284"/>
                    </a:lnTo>
                    <a:lnTo>
                      <a:pt x="171" y="5919"/>
                    </a:lnTo>
                    <a:lnTo>
                      <a:pt x="0" y="5700"/>
                    </a:lnTo>
                    <a:lnTo>
                      <a:pt x="0" y="5700"/>
                    </a:lnTo>
                    <a:lnTo>
                      <a:pt x="0" y="5724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4" name="Shape 167"/>
              <p:cNvSpPr/>
              <p:nvPr/>
            </p:nvSpPr>
            <p:spPr>
              <a:xfrm>
                <a:off x="6128575" y="3695900"/>
                <a:ext cx="86475" cy="47525"/>
              </a:xfrm>
              <a:custGeom>
                <a:avLst/>
                <a:gdLst/>
                <a:ahLst/>
                <a:cxnLst/>
                <a:rect l="0" t="0" r="0" b="0"/>
                <a:pathLst>
                  <a:path w="3459" h="1901" fill="none" extrusionOk="0">
                    <a:moveTo>
                      <a:pt x="2022" y="1340"/>
                    </a:moveTo>
                    <a:lnTo>
                      <a:pt x="2022" y="1340"/>
                    </a:lnTo>
                    <a:lnTo>
                      <a:pt x="1924" y="1413"/>
                    </a:lnTo>
                    <a:lnTo>
                      <a:pt x="1827" y="1486"/>
                    </a:lnTo>
                    <a:lnTo>
                      <a:pt x="1729" y="1511"/>
                    </a:lnTo>
                    <a:lnTo>
                      <a:pt x="1632" y="1535"/>
                    </a:lnTo>
                    <a:lnTo>
                      <a:pt x="1632" y="1535"/>
                    </a:lnTo>
                    <a:lnTo>
                      <a:pt x="1559" y="1535"/>
                    </a:lnTo>
                    <a:lnTo>
                      <a:pt x="1461" y="1584"/>
                    </a:lnTo>
                    <a:lnTo>
                      <a:pt x="1340" y="1657"/>
                    </a:lnTo>
                    <a:lnTo>
                      <a:pt x="1267" y="1730"/>
                    </a:lnTo>
                    <a:lnTo>
                      <a:pt x="1267" y="1730"/>
                    </a:lnTo>
                    <a:lnTo>
                      <a:pt x="1169" y="1803"/>
                    </a:lnTo>
                    <a:lnTo>
                      <a:pt x="1072" y="1852"/>
                    </a:lnTo>
                    <a:lnTo>
                      <a:pt x="974" y="1900"/>
                    </a:lnTo>
                    <a:lnTo>
                      <a:pt x="877" y="1900"/>
                    </a:lnTo>
                    <a:lnTo>
                      <a:pt x="877" y="1900"/>
                    </a:lnTo>
                    <a:lnTo>
                      <a:pt x="779" y="1900"/>
                    </a:lnTo>
                    <a:lnTo>
                      <a:pt x="682" y="1852"/>
                    </a:lnTo>
                    <a:lnTo>
                      <a:pt x="585" y="1803"/>
                    </a:lnTo>
                    <a:lnTo>
                      <a:pt x="512" y="1730"/>
                    </a:lnTo>
                    <a:lnTo>
                      <a:pt x="512" y="1730"/>
                    </a:lnTo>
                    <a:lnTo>
                      <a:pt x="438" y="1633"/>
                    </a:lnTo>
                    <a:lnTo>
                      <a:pt x="414" y="1535"/>
                    </a:lnTo>
                    <a:lnTo>
                      <a:pt x="438" y="1438"/>
                    </a:lnTo>
                    <a:lnTo>
                      <a:pt x="512" y="1340"/>
                    </a:lnTo>
                    <a:lnTo>
                      <a:pt x="512" y="1340"/>
                    </a:lnTo>
                    <a:lnTo>
                      <a:pt x="585" y="1243"/>
                    </a:lnTo>
                    <a:lnTo>
                      <a:pt x="633" y="1145"/>
                    </a:lnTo>
                    <a:lnTo>
                      <a:pt x="682" y="1048"/>
                    </a:lnTo>
                    <a:lnTo>
                      <a:pt x="682" y="951"/>
                    </a:lnTo>
                    <a:lnTo>
                      <a:pt x="682" y="951"/>
                    </a:lnTo>
                    <a:lnTo>
                      <a:pt x="658" y="804"/>
                    </a:lnTo>
                    <a:lnTo>
                      <a:pt x="633" y="731"/>
                    </a:lnTo>
                    <a:lnTo>
                      <a:pt x="585" y="683"/>
                    </a:lnTo>
                    <a:lnTo>
                      <a:pt x="585" y="683"/>
                    </a:lnTo>
                    <a:lnTo>
                      <a:pt x="536" y="634"/>
                    </a:lnTo>
                    <a:lnTo>
                      <a:pt x="463" y="610"/>
                    </a:lnTo>
                    <a:lnTo>
                      <a:pt x="317" y="585"/>
                    </a:lnTo>
                    <a:lnTo>
                      <a:pt x="317" y="585"/>
                    </a:lnTo>
                    <a:lnTo>
                      <a:pt x="146" y="561"/>
                    </a:lnTo>
                    <a:lnTo>
                      <a:pt x="73" y="512"/>
                    </a:lnTo>
                    <a:lnTo>
                      <a:pt x="24" y="488"/>
                    </a:lnTo>
                    <a:lnTo>
                      <a:pt x="24" y="488"/>
                    </a:lnTo>
                    <a:lnTo>
                      <a:pt x="0" y="439"/>
                    </a:lnTo>
                    <a:lnTo>
                      <a:pt x="24" y="366"/>
                    </a:lnTo>
                    <a:lnTo>
                      <a:pt x="49" y="293"/>
                    </a:lnTo>
                    <a:lnTo>
                      <a:pt x="122" y="196"/>
                    </a:lnTo>
                    <a:lnTo>
                      <a:pt x="122" y="196"/>
                    </a:lnTo>
                    <a:lnTo>
                      <a:pt x="171" y="171"/>
                    </a:lnTo>
                    <a:lnTo>
                      <a:pt x="268" y="123"/>
                    </a:lnTo>
                    <a:lnTo>
                      <a:pt x="512" y="74"/>
                    </a:lnTo>
                    <a:lnTo>
                      <a:pt x="804" y="25"/>
                    </a:lnTo>
                    <a:lnTo>
                      <a:pt x="1145" y="1"/>
                    </a:lnTo>
                    <a:lnTo>
                      <a:pt x="2509" y="1"/>
                    </a:lnTo>
                    <a:lnTo>
                      <a:pt x="2509" y="1"/>
                    </a:lnTo>
                    <a:lnTo>
                      <a:pt x="2850" y="25"/>
                    </a:lnTo>
                    <a:lnTo>
                      <a:pt x="3142" y="49"/>
                    </a:lnTo>
                    <a:lnTo>
                      <a:pt x="3337" y="74"/>
                    </a:lnTo>
                    <a:lnTo>
                      <a:pt x="3434" y="98"/>
                    </a:lnTo>
                    <a:lnTo>
                      <a:pt x="3434" y="98"/>
                    </a:lnTo>
                    <a:lnTo>
                      <a:pt x="3458" y="123"/>
                    </a:lnTo>
                    <a:lnTo>
                      <a:pt x="3434" y="171"/>
                    </a:lnTo>
                    <a:lnTo>
                      <a:pt x="3361" y="317"/>
                    </a:lnTo>
                    <a:lnTo>
                      <a:pt x="3239" y="488"/>
                    </a:lnTo>
                    <a:lnTo>
                      <a:pt x="3069" y="683"/>
                    </a:lnTo>
                    <a:lnTo>
                      <a:pt x="3069" y="683"/>
                    </a:lnTo>
                    <a:lnTo>
                      <a:pt x="2874" y="853"/>
                    </a:lnTo>
                    <a:lnTo>
                      <a:pt x="2679" y="999"/>
                    </a:lnTo>
                    <a:lnTo>
                      <a:pt x="2509" y="1121"/>
                    </a:lnTo>
                    <a:lnTo>
                      <a:pt x="2411" y="1145"/>
                    </a:lnTo>
                    <a:lnTo>
                      <a:pt x="2411" y="1145"/>
                    </a:lnTo>
                    <a:lnTo>
                      <a:pt x="2314" y="1170"/>
                    </a:lnTo>
                    <a:lnTo>
                      <a:pt x="2216" y="1194"/>
                    </a:lnTo>
                    <a:lnTo>
                      <a:pt x="2119" y="1267"/>
                    </a:lnTo>
                    <a:lnTo>
                      <a:pt x="2022" y="1340"/>
                    </a:lnTo>
                    <a:lnTo>
                      <a:pt x="2022" y="134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5" name="Shape 168"/>
              <p:cNvSpPr/>
              <p:nvPr/>
            </p:nvSpPr>
            <p:spPr>
              <a:xfrm>
                <a:off x="6357500" y="3940075"/>
                <a:ext cx="18900" cy="34725"/>
              </a:xfrm>
              <a:custGeom>
                <a:avLst/>
                <a:gdLst/>
                <a:ahLst/>
                <a:cxnLst/>
                <a:rect l="0" t="0" r="0" b="0"/>
                <a:pathLst>
                  <a:path w="756" h="1389" fill="none" extrusionOk="0">
                    <a:moveTo>
                      <a:pt x="585" y="682"/>
                    </a:moveTo>
                    <a:lnTo>
                      <a:pt x="585" y="682"/>
                    </a:lnTo>
                    <a:lnTo>
                      <a:pt x="512" y="779"/>
                    </a:lnTo>
                    <a:lnTo>
                      <a:pt x="439" y="877"/>
                    </a:lnTo>
                    <a:lnTo>
                      <a:pt x="390" y="974"/>
                    </a:lnTo>
                    <a:lnTo>
                      <a:pt x="390" y="1072"/>
                    </a:lnTo>
                    <a:lnTo>
                      <a:pt x="390" y="1072"/>
                    </a:lnTo>
                    <a:lnTo>
                      <a:pt x="366" y="1218"/>
                    </a:lnTo>
                    <a:lnTo>
                      <a:pt x="317" y="1291"/>
                    </a:lnTo>
                    <a:lnTo>
                      <a:pt x="293" y="1364"/>
                    </a:lnTo>
                    <a:lnTo>
                      <a:pt x="293" y="1364"/>
                    </a:lnTo>
                    <a:lnTo>
                      <a:pt x="244" y="1388"/>
                    </a:lnTo>
                    <a:lnTo>
                      <a:pt x="195" y="1388"/>
                    </a:lnTo>
                    <a:lnTo>
                      <a:pt x="147" y="1388"/>
                    </a:lnTo>
                    <a:lnTo>
                      <a:pt x="98" y="1364"/>
                    </a:lnTo>
                    <a:lnTo>
                      <a:pt x="98" y="1364"/>
                    </a:lnTo>
                    <a:lnTo>
                      <a:pt x="74" y="1291"/>
                    </a:lnTo>
                    <a:lnTo>
                      <a:pt x="25" y="1169"/>
                    </a:lnTo>
                    <a:lnTo>
                      <a:pt x="25" y="1023"/>
                    </a:lnTo>
                    <a:lnTo>
                      <a:pt x="1" y="877"/>
                    </a:lnTo>
                    <a:lnTo>
                      <a:pt x="1" y="877"/>
                    </a:lnTo>
                    <a:lnTo>
                      <a:pt x="25" y="706"/>
                    </a:lnTo>
                    <a:lnTo>
                      <a:pt x="98" y="536"/>
                    </a:lnTo>
                    <a:lnTo>
                      <a:pt x="171" y="365"/>
                    </a:lnTo>
                    <a:lnTo>
                      <a:pt x="293" y="219"/>
                    </a:lnTo>
                    <a:lnTo>
                      <a:pt x="293" y="219"/>
                    </a:lnTo>
                    <a:lnTo>
                      <a:pt x="415" y="122"/>
                    </a:lnTo>
                    <a:lnTo>
                      <a:pt x="512" y="49"/>
                    </a:lnTo>
                    <a:lnTo>
                      <a:pt x="609" y="0"/>
                    </a:lnTo>
                    <a:lnTo>
                      <a:pt x="682" y="24"/>
                    </a:lnTo>
                    <a:lnTo>
                      <a:pt x="682" y="24"/>
                    </a:lnTo>
                    <a:lnTo>
                      <a:pt x="707" y="73"/>
                    </a:lnTo>
                    <a:lnTo>
                      <a:pt x="731" y="146"/>
                    </a:lnTo>
                    <a:lnTo>
                      <a:pt x="756" y="317"/>
                    </a:lnTo>
                    <a:lnTo>
                      <a:pt x="756" y="317"/>
                    </a:lnTo>
                    <a:lnTo>
                      <a:pt x="756" y="390"/>
                    </a:lnTo>
                    <a:lnTo>
                      <a:pt x="707" y="487"/>
                    </a:lnTo>
                    <a:lnTo>
                      <a:pt x="658" y="609"/>
                    </a:lnTo>
                    <a:lnTo>
                      <a:pt x="585" y="682"/>
                    </a:lnTo>
                    <a:lnTo>
                      <a:pt x="585" y="682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  <p:sp>
            <p:nvSpPr>
              <p:cNvPr id="56" name="Shape 169"/>
              <p:cNvSpPr/>
              <p:nvPr/>
            </p:nvSpPr>
            <p:spPr>
              <a:xfrm>
                <a:off x="6202850" y="3720875"/>
                <a:ext cx="204000" cy="278875"/>
              </a:xfrm>
              <a:custGeom>
                <a:avLst/>
                <a:gdLst/>
                <a:ahLst/>
                <a:cxnLst/>
                <a:rect l="0" t="0" r="0" b="0"/>
                <a:pathLst>
                  <a:path w="8160" h="11155" fill="none" extrusionOk="0">
                    <a:moveTo>
                      <a:pt x="8159" y="4774"/>
                    </a:moveTo>
                    <a:lnTo>
                      <a:pt x="8159" y="4774"/>
                    </a:lnTo>
                    <a:lnTo>
                      <a:pt x="7599" y="4701"/>
                    </a:lnTo>
                    <a:lnTo>
                      <a:pt x="7283" y="4652"/>
                    </a:lnTo>
                    <a:lnTo>
                      <a:pt x="7136" y="4603"/>
                    </a:lnTo>
                    <a:lnTo>
                      <a:pt x="7136" y="4603"/>
                    </a:lnTo>
                    <a:lnTo>
                      <a:pt x="7088" y="4579"/>
                    </a:lnTo>
                    <a:lnTo>
                      <a:pt x="7015" y="4555"/>
                    </a:lnTo>
                    <a:lnTo>
                      <a:pt x="6844" y="4530"/>
                    </a:lnTo>
                    <a:lnTo>
                      <a:pt x="6844" y="4530"/>
                    </a:lnTo>
                    <a:lnTo>
                      <a:pt x="6747" y="4506"/>
                    </a:lnTo>
                    <a:lnTo>
                      <a:pt x="6649" y="4457"/>
                    </a:lnTo>
                    <a:lnTo>
                      <a:pt x="6552" y="4409"/>
                    </a:lnTo>
                    <a:lnTo>
                      <a:pt x="6454" y="4336"/>
                    </a:lnTo>
                    <a:lnTo>
                      <a:pt x="6454" y="4336"/>
                    </a:lnTo>
                    <a:lnTo>
                      <a:pt x="6381" y="4262"/>
                    </a:lnTo>
                    <a:lnTo>
                      <a:pt x="6308" y="4214"/>
                    </a:lnTo>
                    <a:lnTo>
                      <a:pt x="6235" y="4214"/>
                    </a:lnTo>
                    <a:lnTo>
                      <a:pt x="6187" y="4238"/>
                    </a:lnTo>
                    <a:lnTo>
                      <a:pt x="6187" y="4238"/>
                    </a:lnTo>
                    <a:lnTo>
                      <a:pt x="6162" y="4287"/>
                    </a:lnTo>
                    <a:lnTo>
                      <a:pt x="6162" y="4360"/>
                    </a:lnTo>
                    <a:lnTo>
                      <a:pt x="6211" y="4433"/>
                    </a:lnTo>
                    <a:lnTo>
                      <a:pt x="6284" y="4530"/>
                    </a:lnTo>
                    <a:lnTo>
                      <a:pt x="6284" y="4530"/>
                    </a:lnTo>
                    <a:lnTo>
                      <a:pt x="6357" y="4603"/>
                    </a:lnTo>
                    <a:lnTo>
                      <a:pt x="6454" y="4652"/>
                    </a:lnTo>
                    <a:lnTo>
                      <a:pt x="6576" y="4701"/>
                    </a:lnTo>
                    <a:lnTo>
                      <a:pt x="6649" y="4701"/>
                    </a:lnTo>
                    <a:lnTo>
                      <a:pt x="6649" y="4701"/>
                    </a:lnTo>
                    <a:lnTo>
                      <a:pt x="6747" y="4725"/>
                    </a:lnTo>
                    <a:lnTo>
                      <a:pt x="6844" y="4774"/>
                    </a:lnTo>
                    <a:lnTo>
                      <a:pt x="6942" y="4823"/>
                    </a:lnTo>
                    <a:lnTo>
                      <a:pt x="7039" y="4896"/>
                    </a:lnTo>
                    <a:lnTo>
                      <a:pt x="7039" y="4896"/>
                    </a:lnTo>
                    <a:lnTo>
                      <a:pt x="7063" y="4944"/>
                    </a:lnTo>
                    <a:lnTo>
                      <a:pt x="7088" y="4993"/>
                    </a:lnTo>
                    <a:lnTo>
                      <a:pt x="7063" y="5139"/>
                    </a:lnTo>
                    <a:lnTo>
                      <a:pt x="6966" y="5310"/>
                    </a:lnTo>
                    <a:lnTo>
                      <a:pt x="6844" y="5480"/>
                    </a:lnTo>
                    <a:lnTo>
                      <a:pt x="6844" y="5480"/>
                    </a:lnTo>
                    <a:lnTo>
                      <a:pt x="6674" y="5626"/>
                    </a:lnTo>
                    <a:lnTo>
                      <a:pt x="6528" y="5748"/>
                    </a:lnTo>
                    <a:lnTo>
                      <a:pt x="6381" y="5821"/>
                    </a:lnTo>
                    <a:lnTo>
                      <a:pt x="6284" y="5846"/>
                    </a:lnTo>
                    <a:lnTo>
                      <a:pt x="6284" y="5846"/>
                    </a:lnTo>
                    <a:lnTo>
                      <a:pt x="6113" y="5870"/>
                    </a:lnTo>
                    <a:lnTo>
                      <a:pt x="6040" y="5894"/>
                    </a:lnTo>
                    <a:lnTo>
                      <a:pt x="5992" y="5943"/>
                    </a:lnTo>
                    <a:lnTo>
                      <a:pt x="5992" y="5943"/>
                    </a:lnTo>
                    <a:lnTo>
                      <a:pt x="5943" y="5967"/>
                    </a:lnTo>
                    <a:lnTo>
                      <a:pt x="5894" y="5992"/>
                    </a:lnTo>
                    <a:lnTo>
                      <a:pt x="5846" y="5967"/>
                    </a:lnTo>
                    <a:lnTo>
                      <a:pt x="5797" y="5943"/>
                    </a:lnTo>
                    <a:lnTo>
                      <a:pt x="5797" y="5943"/>
                    </a:lnTo>
                    <a:lnTo>
                      <a:pt x="5773" y="5894"/>
                    </a:lnTo>
                    <a:lnTo>
                      <a:pt x="5724" y="5821"/>
                    </a:lnTo>
                    <a:lnTo>
                      <a:pt x="5699" y="5651"/>
                    </a:lnTo>
                    <a:lnTo>
                      <a:pt x="5699" y="5651"/>
                    </a:lnTo>
                    <a:lnTo>
                      <a:pt x="5675" y="5553"/>
                    </a:lnTo>
                    <a:lnTo>
                      <a:pt x="5602" y="5407"/>
                    </a:lnTo>
                    <a:lnTo>
                      <a:pt x="5480" y="5261"/>
                    </a:lnTo>
                    <a:lnTo>
                      <a:pt x="5334" y="5091"/>
                    </a:lnTo>
                    <a:lnTo>
                      <a:pt x="5334" y="5091"/>
                    </a:lnTo>
                    <a:lnTo>
                      <a:pt x="5188" y="4920"/>
                    </a:lnTo>
                    <a:lnTo>
                      <a:pt x="5066" y="4774"/>
                    </a:lnTo>
                    <a:lnTo>
                      <a:pt x="4969" y="4628"/>
                    </a:lnTo>
                    <a:lnTo>
                      <a:pt x="4944" y="4530"/>
                    </a:lnTo>
                    <a:lnTo>
                      <a:pt x="4944" y="4530"/>
                    </a:lnTo>
                    <a:lnTo>
                      <a:pt x="4944" y="4457"/>
                    </a:lnTo>
                    <a:lnTo>
                      <a:pt x="4920" y="4409"/>
                    </a:lnTo>
                    <a:lnTo>
                      <a:pt x="4896" y="4409"/>
                    </a:lnTo>
                    <a:lnTo>
                      <a:pt x="4847" y="4433"/>
                    </a:lnTo>
                    <a:lnTo>
                      <a:pt x="4847" y="4433"/>
                    </a:lnTo>
                    <a:lnTo>
                      <a:pt x="4823" y="4482"/>
                    </a:lnTo>
                    <a:lnTo>
                      <a:pt x="4774" y="4555"/>
                    </a:lnTo>
                    <a:lnTo>
                      <a:pt x="4750" y="4701"/>
                    </a:lnTo>
                    <a:lnTo>
                      <a:pt x="4750" y="4701"/>
                    </a:lnTo>
                    <a:lnTo>
                      <a:pt x="4774" y="4798"/>
                    </a:lnTo>
                    <a:lnTo>
                      <a:pt x="4847" y="4920"/>
                    </a:lnTo>
                    <a:lnTo>
                      <a:pt x="4920" y="5066"/>
                    </a:lnTo>
                    <a:lnTo>
                      <a:pt x="5042" y="5188"/>
                    </a:lnTo>
                    <a:lnTo>
                      <a:pt x="5042" y="5188"/>
                    </a:lnTo>
                    <a:lnTo>
                      <a:pt x="5139" y="5310"/>
                    </a:lnTo>
                    <a:lnTo>
                      <a:pt x="5237" y="5431"/>
                    </a:lnTo>
                    <a:lnTo>
                      <a:pt x="5310" y="5553"/>
                    </a:lnTo>
                    <a:lnTo>
                      <a:pt x="5334" y="5651"/>
                    </a:lnTo>
                    <a:lnTo>
                      <a:pt x="5334" y="5651"/>
                    </a:lnTo>
                    <a:lnTo>
                      <a:pt x="5334" y="5748"/>
                    </a:lnTo>
                    <a:lnTo>
                      <a:pt x="5383" y="5846"/>
                    </a:lnTo>
                    <a:lnTo>
                      <a:pt x="5432" y="5943"/>
                    </a:lnTo>
                    <a:lnTo>
                      <a:pt x="5505" y="6040"/>
                    </a:lnTo>
                    <a:lnTo>
                      <a:pt x="5505" y="6040"/>
                    </a:lnTo>
                    <a:lnTo>
                      <a:pt x="5626" y="6113"/>
                    </a:lnTo>
                    <a:lnTo>
                      <a:pt x="5773" y="6162"/>
                    </a:lnTo>
                    <a:lnTo>
                      <a:pt x="5919" y="6211"/>
                    </a:lnTo>
                    <a:lnTo>
                      <a:pt x="6089" y="6235"/>
                    </a:lnTo>
                    <a:lnTo>
                      <a:pt x="6089" y="6235"/>
                    </a:lnTo>
                    <a:lnTo>
                      <a:pt x="6235" y="6235"/>
                    </a:lnTo>
                    <a:lnTo>
                      <a:pt x="6357" y="6284"/>
                    </a:lnTo>
                    <a:lnTo>
                      <a:pt x="6430" y="6333"/>
                    </a:lnTo>
                    <a:lnTo>
                      <a:pt x="6454" y="6381"/>
                    </a:lnTo>
                    <a:lnTo>
                      <a:pt x="6454" y="6430"/>
                    </a:lnTo>
                    <a:lnTo>
                      <a:pt x="6454" y="6430"/>
                    </a:lnTo>
                    <a:lnTo>
                      <a:pt x="6430" y="6527"/>
                    </a:lnTo>
                    <a:lnTo>
                      <a:pt x="6308" y="6722"/>
                    </a:lnTo>
                    <a:lnTo>
                      <a:pt x="6113" y="6941"/>
                    </a:lnTo>
                    <a:lnTo>
                      <a:pt x="5894" y="7185"/>
                    </a:lnTo>
                    <a:lnTo>
                      <a:pt x="5894" y="7185"/>
                    </a:lnTo>
                    <a:lnTo>
                      <a:pt x="5675" y="7429"/>
                    </a:lnTo>
                    <a:lnTo>
                      <a:pt x="5505" y="7696"/>
                    </a:lnTo>
                    <a:lnTo>
                      <a:pt x="5358" y="7940"/>
                    </a:lnTo>
                    <a:lnTo>
                      <a:pt x="5334" y="8037"/>
                    </a:lnTo>
                    <a:lnTo>
                      <a:pt x="5334" y="8135"/>
                    </a:lnTo>
                    <a:lnTo>
                      <a:pt x="5334" y="8135"/>
                    </a:lnTo>
                    <a:lnTo>
                      <a:pt x="5334" y="8281"/>
                    </a:lnTo>
                    <a:lnTo>
                      <a:pt x="5358" y="8427"/>
                    </a:lnTo>
                    <a:lnTo>
                      <a:pt x="5383" y="8525"/>
                    </a:lnTo>
                    <a:lnTo>
                      <a:pt x="5432" y="8598"/>
                    </a:lnTo>
                    <a:lnTo>
                      <a:pt x="5432" y="8598"/>
                    </a:lnTo>
                    <a:lnTo>
                      <a:pt x="5456" y="8646"/>
                    </a:lnTo>
                    <a:lnTo>
                      <a:pt x="5480" y="8719"/>
                    </a:lnTo>
                    <a:lnTo>
                      <a:pt x="5505" y="8890"/>
                    </a:lnTo>
                    <a:lnTo>
                      <a:pt x="5505" y="8890"/>
                    </a:lnTo>
                    <a:lnTo>
                      <a:pt x="5480" y="8987"/>
                    </a:lnTo>
                    <a:lnTo>
                      <a:pt x="5383" y="9158"/>
                    </a:lnTo>
                    <a:lnTo>
                      <a:pt x="5237" y="9353"/>
                    </a:lnTo>
                    <a:lnTo>
                      <a:pt x="5042" y="9547"/>
                    </a:lnTo>
                    <a:lnTo>
                      <a:pt x="5042" y="9547"/>
                    </a:lnTo>
                    <a:lnTo>
                      <a:pt x="4847" y="9742"/>
                    </a:lnTo>
                    <a:lnTo>
                      <a:pt x="4701" y="9937"/>
                    </a:lnTo>
                    <a:lnTo>
                      <a:pt x="4603" y="10108"/>
                    </a:lnTo>
                    <a:lnTo>
                      <a:pt x="4555" y="10205"/>
                    </a:lnTo>
                    <a:lnTo>
                      <a:pt x="4555" y="10205"/>
                    </a:lnTo>
                    <a:lnTo>
                      <a:pt x="4530" y="10327"/>
                    </a:lnTo>
                    <a:lnTo>
                      <a:pt x="4457" y="10473"/>
                    </a:lnTo>
                    <a:lnTo>
                      <a:pt x="4336" y="10619"/>
                    </a:lnTo>
                    <a:lnTo>
                      <a:pt x="4189" y="10790"/>
                    </a:lnTo>
                    <a:lnTo>
                      <a:pt x="4189" y="10790"/>
                    </a:lnTo>
                    <a:lnTo>
                      <a:pt x="4019" y="10936"/>
                    </a:lnTo>
                    <a:lnTo>
                      <a:pt x="3873" y="11057"/>
                    </a:lnTo>
                    <a:lnTo>
                      <a:pt x="3727" y="11131"/>
                    </a:lnTo>
                    <a:lnTo>
                      <a:pt x="3605" y="11155"/>
                    </a:lnTo>
                    <a:lnTo>
                      <a:pt x="3605" y="11155"/>
                    </a:lnTo>
                    <a:lnTo>
                      <a:pt x="3532" y="11155"/>
                    </a:lnTo>
                    <a:lnTo>
                      <a:pt x="3434" y="11106"/>
                    </a:lnTo>
                    <a:lnTo>
                      <a:pt x="3337" y="11057"/>
                    </a:lnTo>
                    <a:lnTo>
                      <a:pt x="3240" y="10984"/>
                    </a:lnTo>
                    <a:lnTo>
                      <a:pt x="3240" y="10984"/>
                    </a:lnTo>
                    <a:lnTo>
                      <a:pt x="3167" y="10887"/>
                    </a:lnTo>
                    <a:lnTo>
                      <a:pt x="3093" y="10790"/>
                    </a:lnTo>
                    <a:lnTo>
                      <a:pt x="3069" y="10692"/>
                    </a:lnTo>
                    <a:lnTo>
                      <a:pt x="3045" y="10595"/>
                    </a:lnTo>
                    <a:lnTo>
                      <a:pt x="3045" y="10595"/>
                    </a:lnTo>
                    <a:lnTo>
                      <a:pt x="3020" y="10424"/>
                    </a:lnTo>
                    <a:lnTo>
                      <a:pt x="2996" y="10351"/>
                    </a:lnTo>
                    <a:lnTo>
                      <a:pt x="2947" y="10302"/>
                    </a:lnTo>
                    <a:lnTo>
                      <a:pt x="2947" y="10302"/>
                    </a:lnTo>
                    <a:lnTo>
                      <a:pt x="2923" y="10254"/>
                    </a:lnTo>
                    <a:lnTo>
                      <a:pt x="2874" y="10181"/>
                    </a:lnTo>
                    <a:lnTo>
                      <a:pt x="2850" y="10035"/>
                    </a:lnTo>
                    <a:lnTo>
                      <a:pt x="2850" y="10035"/>
                    </a:lnTo>
                    <a:lnTo>
                      <a:pt x="2826" y="9864"/>
                    </a:lnTo>
                    <a:lnTo>
                      <a:pt x="2801" y="9791"/>
                    </a:lnTo>
                    <a:lnTo>
                      <a:pt x="2752" y="9742"/>
                    </a:lnTo>
                    <a:lnTo>
                      <a:pt x="2752" y="9742"/>
                    </a:lnTo>
                    <a:lnTo>
                      <a:pt x="2728" y="9669"/>
                    </a:lnTo>
                    <a:lnTo>
                      <a:pt x="2704" y="9572"/>
                    </a:lnTo>
                    <a:lnTo>
                      <a:pt x="2679" y="9426"/>
                    </a:lnTo>
                    <a:lnTo>
                      <a:pt x="2655" y="9255"/>
                    </a:lnTo>
                    <a:lnTo>
                      <a:pt x="2655" y="9255"/>
                    </a:lnTo>
                    <a:lnTo>
                      <a:pt x="2679" y="9109"/>
                    </a:lnTo>
                    <a:lnTo>
                      <a:pt x="2704" y="8963"/>
                    </a:lnTo>
                    <a:lnTo>
                      <a:pt x="2728" y="8866"/>
                    </a:lnTo>
                    <a:lnTo>
                      <a:pt x="2752" y="8792"/>
                    </a:lnTo>
                    <a:lnTo>
                      <a:pt x="2752" y="8792"/>
                    </a:lnTo>
                    <a:lnTo>
                      <a:pt x="2801" y="8744"/>
                    </a:lnTo>
                    <a:lnTo>
                      <a:pt x="2826" y="8671"/>
                    </a:lnTo>
                    <a:lnTo>
                      <a:pt x="2850" y="8500"/>
                    </a:lnTo>
                    <a:lnTo>
                      <a:pt x="2850" y="8500"/>
                    </a:lnTo>
                    <a:lnTo>
                      <a:pt x="2826" y="8403"/>
                    </a:lnTo>
                    <a:lnTo>
                      <a:pt x="2777" y="8281"/>
                    </a:lnTo>
                    <a:lnTo>
                      <a:pt x="2679" y="8159"/>
                    </a:lnTo>
                    <a:lnTo>
                      <a:pt x="2582" y="8037"/>
                    </a:lnTo>
                    <a:lnTo>
                      <a:pt x="2582" y="8037"/>
                    </a:lnTo>
                    <a:lnTo>
                      <a:pt x="2460" y="7891"/>
                    </a:lnTo>
                    <a:lnTo>
                      <a:pt x="2363" y="7721"/>
                    </a:lnTo>
                    <a:lnTo>
                      <a:pt x="2314" y="7526"/>
                    </a:lnTo>
                    <a:lnTo>
                      <a:pt x="2290" y="7356"/>
                    </a:lnTo>
                    <a:lnTo>
                      <a:pt x="2290" y="7356"/>
                    </a:lnTo>
                    <a:lnTo>
                      <a:pt x="2290" y="7209"/>
                    </a:lnTo>
                    <a:lnTo>
                      <a:pt x="2265" y="7063"/>
                    </a:lnTo>
                    <a:lnTo>
                      <a:pt x="2217" y="6966"/>
                    </a:lnTo>
                    <a:lnTo>
                      <a:pt x="2192" y="6893"/>
                    </a:lnTo>
                    <a:lnTo>
                      <a:pt x="2192" y="6893"/>
                    </a:lnTo>
                    <a:lnTo>
                      <a:pt x="2144" y="6844"/>
                    </a:lnTo>
                    <a:lnTo>
                      <a:pt x="2071" y="6820"/>
                    </a:lnTo>
                    <a:lnTo>
                      <a:pt x="1900" y="6795"/>
                    </a:lnTo>
                    <a:lnTo>
                      <a:pt x="1900" y="6795"/>
                    </a:lnTo>
                    <a:lnTo>
                      <a:pt x="1754" y="6820"/>
                    </a:lnTo>
                    <a:lnTo>
                      <a:pt x="1681" y="6844"/>
                    </a:lnTo>
                    <a:lnTo>
                      <a:pt x="1632" y="6893"/>
                    </a:lnTo>
                    <a:lnTo>
                      <a:pt x="1632" y="6893"/>
                    </a:lnTo>
                    <a:lnTo>
                      <a:pt x="1559" y="6941"/>
                    </a:lnTo>
                    <a:lnTo>
                      <a:pt x="1437" y="6966"/>
                    </a:lnTo>
                    <a:lnTo>
                      <a:pt x="1291" y="6990"/>
                    </a:lnTo>
                    <a:lnTo>
                      <a:pt x="1145" y="6990"/>
                    </a:lnTo>
                    <a:lnTo>
                      <a:pt x="1145" y="6990"/>
                    </a:lnTo>
                    <a:lnTo>
                      <a:pt x="975" y="6966"/>
                    </a:lnTo>
                    <a:lnTo>
                      <a:pt x="780" y="6868"/>
                    </a:lnTo>
                    <a:lnTo>
                      <a:pt x="561" y="6747"/>
                    </a:lnTo>
                    <a:lnTo>
                      <a:pt x="390" y="6601"/>
                    </a:lnTo>
                    <a:lnTo>
                      <a:pt x="390" y="6601"/>
                    </a:lnTo>
                    <a:lnTo>
                      <a:pt x="317" y="6527"/>
                    </a:lnTo>
                    <a:lnTo>
                      <a:pt x="244" y="6406"/>
                    </a:lnTo>
                    <a:lnTo>
                      <a:pt x="122" y="6113"/>
                    </a:lnTo>
                    <a:lnTo>
                      <a:pt x="49" y="5797"/>
                    </a:lnTo>
                    <a:lnTo>
                      <a:pt x="0" y="5480"/>
                    </a:lnTo>
                    <a:lnTo>
                      <a:pt x="0" y="5480"/>
                    </a:lnTo>
                    <a:lnTo>
                      <a:pt x="25" y="5310"/>
                    </a:lnTo>
                    <a:lnTo>
                      <a:pt x="49" y="5139"/>
                    </a:lnTo>
                    <a:lnTo>
                      <a:pt x="147" y="4798"/>
                    </a:lnTo>
                    <a:lnTo>
                      <a:pt x="220" y="4628"/>
                    </a:lnTo>
                    <a:lnTo>
                      <a:pt x="293" y="4482"/>
                    </a:lnTo>
                    <a:lnTo>
                      <a:pt x="390" y="4336"/>
                    </a:lnTo>
                    <a:lnTo>
                      <a:pt x="487" y="4238"/>
                    </a:lnTo>
                    <a:lnTo>
                      <a:pt x="487" y="4238"/>
                    </a:lnTo>
                    <a:lnTo>
                      <a:pt x="682" y="4043"/>
                    </a:lnTo>
                    <a:lnTo>
                      <a:pt x="877" y="3897"/>
                    </a:lnTo>
                    <a:lnTo>
                      <a:pt x="1048" y="3800"/>
                    </a:lnTo>
                    <a:lnTo>
                      <a:pt x="1145" y="3751"/>
                    </a:lnTo>
                    <a:lnTo>
                      <a:pt x="1145" y="3751"/>
                    </a:lnTo>
                    <a:lnTo>
                      <a:pt x="1316" y="3727"/>
                    </a:lnTo>
                    <a:lnTo>
                      <a:pt x="1389" y="3702"/>
                    </a:lnTo>
                    <a:lnTo>
                      <a:pt x="1437" y="3654"/>
                    </a:lnTo>
                    <a:lnTo>
                      <a:pt x="1437" y="3654"/>
                    </a:lnTo>
                    <a:lnTo>
                      <a:pt x="1510" y="3629"/>
                    </a:lnTo>
                    <a:lnTo>
                      <a:pt x="1608" y="3605"/>
                    </a:lnTo>
                    <a:lnTo>
                      <a:pt x="1754" y="3581"/>
                    </a:lnTo>
                    <a:lnTo>
                      <a:pt x="1900" y="3581"/>
                    </a:lnTo>
                    <a:lnTo>
                      <a:pt x="1900" y="3581"/>
                    </a:lnTo>
                    <a:lnTo>
                      <a:pt x="2071" y="3581"/>
                    </a:lnTo>
                    <a:lnTo>
                      <a:pt x="2241" y="3629"/>
                    </a:lnTo>
                    <a:lnTo>
                      <a:pt x="2363" y="3678"/>
                    </a:lnTo>
                    <a:lnTo>
                      <a:pt x="2485" y="3751"/>
                    </a:lnTo>
                    <a:lnTo>
                      <a:pt x="2485" y="3751"/>
                    </a:lnTo>
                    <a:lnTo>
                      <a:pt x="2558" y="3824"/>
                    </a:lnTo>
                    <a:lnTo>
                      <a:pt x="2655" y="3897"/>
                    </a:lnTo>
                    <a:lnTo>
                      <a:pt x="2777" y="3946"/>
                    </a:lnTo>
                    <a:lnTo>
                      <a:pt x="2850" y="3946"/>
                    </a:lnTo>
                    <a:lnTo>
                      <a:pt x="2850" y="3946"/>
                    </a:lnTo>
                    <a:lnTo>
                      <a:pt x="3020" y="3970"/>
                    </a:lnTo>
                    <a:lnTo>
                      <a:pt x="3093" y="4019"/>
                    </a:lnTo>
                    <a:lnTo>
                      <a:pt x="3142" y="4043"/>
                    </a:lnTo>
                    <a:lnTo>
                      <a:pt x="3142" y="4043"/>
                    </a:lnTo>
                    <a:lnTo>
                      <a:pt x="3191" y="4068"/>
                    </a:lnTo>
                    <a:lnTo>
                      <a:pt x="3240" y="4092"/>
                    </a:lnTo>
                    <a:lnTo>
                      <a:pt x="3288" y="4068"/>
                    </a:lnTo>
                    <a:lnTo>
                      <a:pt x="3337" y="4043"/>
                    </a:lnTo>
                    <a:lnTo>
                      <a:pt x="3337" y="4043"/>
                    </a:lnTo>
                    <a:lnTo>
                      <a:pt x="3386" y="4019"/>
                    </a:lnTo>
                    <a:lnTo>
                      <a:pt x="3459" y="3970"/>
                    </a:lnTo>
                    <a:lnTo>
                      <a:pt x="3605" y="3946"/>
                    </a:lnTo>
                    <a:lnTo>
                      <a:pt x="3605" y="3946"/>
                    </a:lnTo>
                    <a:lnTo>
                      <a:pt x="3775" y="3970"/>
                    </a:lnTo>
                    <a:lnTo>
                      <a:pt x="3848" y="4019"/>
                    </a:lnTo>
                    <a:lnTo>
                      <a:pt x="3897" y="4043"/>
                    </a:lnTo>
                    <a:lnTo>
                      <a:pt x="3897" y="4043"/>
                    </a:lnTo>
                    <a:lnTo>
                      <a:pt x="3970" y="4092"/>
                    </a:lnTo>
                    <a:lnTo>
                      <a:pt x="4068" y="4116"/>
                    </a:lnTo>
                    <a:lnTo>
                      <a:pt x="4214" y="4141"/>
                    </a:lnTo>
                    <a:lnTo>
                      <a:pt x="4384" y="4141"/>
                    </a:lnTo>
                    <a:lnTo>
                      <a:pt x="4384" y="4141"/>
                    </a:lnTo>
                    <a:lnTo>
                      <a:pt x="4530" y="4141"/>
                    </a:lnTo>
                    <a:lnTo>
                      <a:pt x="4677" y="4116"/>
                    </a:lnTo>
                    <a:lnTo>
                      <a:pt x="4774" y="4092"/>
                    </a:lnTo>
                    <a:lnTo>
                      <a:pt x="4847" y="4043"/>
                    </a:lnTo>
                    <a:lnTo>
                      <a:pt x="4847" y="4043"/>
                    </a:lnTo>
                    <a:lnTo>
                      <a:pt x="4896" y="3995"/>
                    </a:lnTo>
                    <a:lnTo>
                      <a:pt x="4920" y="3921"/>
                    </a:lnTo>
                    <a:lnTo>
                      <a:pt x="4944" y="3751"/>
                    </a:lnTo>
                    <a:lnTo>
                      <a:pt x="4944" y="3751"/>
                    </a:lnTo>
                    <a:lnTo>
                      <a:pt x="4944" y="3727"/>
                    </a:lnTo>
                    <a:lnTo>
                      <a:pt x="4920" y="3678"/>
                    </a:lnTo>
                    <a:lnTo>
                      <a:pt x="4823" y="3629"/>
                    </a:lnTo>
                    <a:lnTo>
                      <a:pt x="4701" y="3581"/>
                    </a:lnTo>
                    <a:lnTo>
                      <a:pt x="4555" y="3581"/>
                    </a:lnTo>
                    <a:lnTo>
                      <a:pt x="4555" y="3581"/>
                    </a:lnTo>
                    <a:lnTo>
                      <a:pt x="4409" y="3556"/>
                    </a:lnTo>
                    <a:lnTo>
                      <a:pt x="4238" y="3507"/>
                    </a:lnTo>
                    <a:lnTo>
                      <a:pt x="4092" y="3459"/>
                    </a:lnTo>
                    <a:lnTo>
                      <a:pt x="3995" y="3386"/>
                    </a:lnTo>
                    <a:lnTo>
                      <a:pt x="3995" y="3386"/>
                    </a:lnTo>
                    <a:lnTo>
                      <a:pt x="3897" y="3313"/>
                    </a:lnTo>
                    <a:lnTo>
                      <a:pt x="3800" y="3240"/>
                    </a:lnTo>
                    <a:lnTo>
                      <a:pt x="3702" y="3215"/>
                    </a:lnTo>
                    <a:lnTo>
                      <a:pt x="3605" y="3191"/>
                    </a:lnTo>
                    <a:lnTo>
                      <a:pt x="3605" y="3191"/>
                    </a:lnTo>
                    <a:lnTo>
                      <a:pt x="3532" y="3166"/>
                    </a:lnTo>
                    <a:lnTo>
                      <a:pt x="3434" y="3142"/>
                    </a:lnTo>
                    <a:lnTo>
                      <a:pt x="3337" y="3069"/>
                    </a:lnTo>
                    <a:lnTo>
                      <a:pt x="3240" y="2996"/>
                    </a:lnTo>
                    <a:lnTo>
                      <a:pt x="3240" y="2996"/>
                    </a:lnTo>
                    <a:lnTo>
                      <a:pt x="3167" y="2923"/>
                    </a:lnTo>
                    <a:lnTo>
                      <a:pt x="3069" y="2899"/>
                    </a:lnTo>
                    <a:lnTo>
                      <a:pt x="2996" y="2874"/>
                    </a:lnTo>
                    <a:lnTo>
                      <a:pt x="2947" y="2899"/>
                    </a:lnTo>
                    <a:lnTo>
                      <a:pt x="2947" y="2899"/>
                    </a:lnTo>
                    <a:lnTo>
                      <a:pt x="2899" y="2923"/>
                    </a:lnTo>
                    <a:lnTo>
                      <a:pt x="2826" y="2923"/>
                    </a:lnTo>
                    <a:lnTo>
                      <a:pt x="2752" y="2874"/>
                    </a:lnTo>
                    <a:lnTo>
                      <a:pt x="2655" y="2801"/>
                    </a:lnTo>
                    <a:lnTo>
                      <a:pt x="2655" y="2801"/>
                    </a:lnTo>
                    <a:lnTo>
                      <a:pt x="2582" y="2752"/>
                    </a:lnTo>
                    <a:lnTo>
                      <a:pt x="2509" y="2704"/>
                    </a:lnTo>
                    <a:lnTo>
                      <a:pt x="2436" y="2704"/>
                    </a:lnTo>
                    <a:lnTo>
                      <a:pt x="2387" y="2704"/>
                    </a:lnTo>
                    <a:lnTo>
                      <a:pt x="2387" y="2704"/>
                    </a:lnTo>
                    <a:lnTo>
                      <a:pt x="2338" y="2752"/>
                    </a:lnTo>
                    <a:lnTo>
                      <a:pt x="2265" y="2777"/>
                    </a:lnTo>
                    <a:lnTo>
                      <a:pt x="2095" y="2801"/>
                    </a:lnTo>
                    <a:lnTo>
                      <a:pt x="2095" y="2801"/>
                    </a:lnTo>
                    <a:lnTo>
                      <a:pt x="1997" y="2850"/>
                    </a:lnTo>
                    <a:lnTo>
                      <a:pt x="1851" y="2923"/>
                    </a:lnTo>
                    <a:lnTo>
                      <a:pt x="1681" y="3045"/>
                    </a:lnTo>
                    <a:lnTo>
                      <a:pt x="1535" y="3191"/>
                    </a:lnTo>
                    <a:lnTo>
                      <a:pt x="1535" y="3191"/>
                    </a:lnTo>
                    <a:lnTo>
                      <a:pt x="1364" y="3337"/>
                    </a:lnTo>
                    <a:lnTo>
                      <a:pt x="1194" y="3459"/>
                    </a:lnTo>
                    <a:lnTo>
                      <a:pt x="1072" y="3532"/>
                    </a:lnTo>
                    <a:lnTo>
                      <a:pt x="950" y="3581"/>
                    </a:lnTo>
                    <a:lnTo>
                      <a:pt x="950" y="3581"/>
                    </a:lnTo>
                    <a:lnTo>
                      <a:pt x="804" y="3532"/>
                    </a:lnTo>
                    <a:lnTo>
                      <a:pt x="731" y="3507"/>
                    </a:lnTo>
                    <a:lnTo>
                      <a:pt x="682" y="3483"/>
                    </a:lnTo>
                    <a:lnTo>
                      <a:pt x="682" y="3483"/>
                    </a:lnTo>
                    <a:lnTo>
                      <a:pt x="634" y="3434"/>
                    </a:lnTo>
                    <a:lnTo>
                      <a:pt x="609" y="3361"/>
                    </a:lnTo>
                    <a:lnTo>
                      <a:pt x="585" y="3191"/>
                    </a:lnTo>
                    <a:lnTo>
                      <a:pt x="585" y="3191"/>
                    </a:lnTo>
                    <a:lnTo>
                      <a:pt x="609" y="3020"/>
                    </a:lnTo>
                    <a:lnTo>
                      <a:pt x="634" y="2947"/>
                    </a:lnTo>
                    <a:lnTo>
                      <a:pt x="682" y="2899"/>
                    </a:lnTo>
                    <a:lnTo>
                      <a:pt x="682" y="2899"/>
                    </a:lnTo>
                    <a:lnTo>
                      <a:pt x="731" y="2874"/>
                    </a:lnTo>
                    <a:lnTo>
                      <a:pt x="853" y="2850"/>
                    </a:lnTo>
                    <a:lnTo>
                      <a:pt x="999" y="2826"/>
                    </a:lnTo>
                    <a:lnTo>
                      <a:pt x="1145" y="2801"/>
                    </a:lnTo>
                    <a:lnTo>
                      <a:pt x="1145" y="2801"/>
                    </a:lnTo>
                    <a:lnTo>
                      <a:pt x="1291" y="2801"/>
                    </a:lnTo>
                    <a:lnTo>
                      <a:pt x="1413" y="2752"/>
                    </a:lnTo>
                    <a:lnTo>
                      <a:pt x="1486" y="2704"/>
                    </a:lnTo>
                    <a:lnTo>
                      <a:pt x="1510" y="2655"/>
                    </a:lnTo>
                    <a:lnTo>
                      <a:pt x="1535" y="2631"/>
                    </a:lnTo>
                    <a:lnTo>
                      <a:pt x="1535" y="2631"/>
                    </a:lnTo>
                    <a:lnTo>
                      <a:pt x="1486" y="2460"/>
                    </a:lnTo>
                    <a:lnTo>
                      <a:pt x="1462" y="2387"/>
                    </a:lnTo>
                    <a:lnTo>
                      <a:pt x="1437" y="2338"/>
                    </a:lnTo>
                    <a:lnTo>
                      <a:pt x="1437" y="2338"/>
                    </a:lnTo>
                    <a:lnTo>
                      <a:pt x="1389" y="2290"/>
                    </a:lnTo>
                    <a:lnTo>
                      <a:pt x="1389" y="2241"/>
                    </a:lnTo>
                    <a:lnTo>
                      <a:pt x="1389" y="2192"/>
                    </a:lnTo>
                    <a:lnTo>
                      <a:pt x="1437" y="2144"/>
                    </a:lnTo>
                    <a:lnTo>
                      <a:pt x="1437" y="2144"/>
                    </a:lnTo>
                    <a:lnTo>
                      <a:pt x="1486" y="2119"/>
                    </a:lnTo>
                    <a:lnTo>
                      <a:pt x="1559" y="2070"/>
                    </a:lnTo>
                    <a:lnTo>
                      <a:pt x="1705" y="2046"/>
                    </a:lnTo>
                    <a:lnTo>
                      <a:pt x="1705" y="2046"/>
                    </a:lnTo>
                    <a:lnTo>
                      <a:pt x="1803" y="2046"/>
                    </a:lnTo>
                    <a:lnTo>
                      <a:pt x="1900" y="1997"/>
                    </a:lnTo>
                    <a:lnTo>
                      <a:pt x="1997" y="1924"/>
                    </a:lnTo>
                    <a:lnTo>
                      <a:pt x="2095" y="1851"/>
                    </a:lnTo>
                    <a:lnTo>
                      <a:pt x="2095" y="1851"/>
                    </a:lnTo>
                    <a:lnTo>
                      <a:pt x="2168" y="1778"/>
                    </a:lnTo>
                    <a:lnTo>
                      <a:pt x="2241" y="1681"/>
                    </a:lnTo>
                    <a:lnTo>
                      <a:pt x="2265" y="1559"/>
                    </a:lnTo>
                    <a:lnTo>
                      <a:pt x="2290" y="1486"/>
                    </a:lnTo>
                    <a:lnTo>
                      <a:pt x="2290" y="1486"/>
                    </a:lnTo>
                    <a:lnTo>
                      <a:pt x="2265" y="1315"/>
                    </a:lnTo>
                    <a:lnTo>
                      <a:pt x="2217" y="1242"/>
                    </a:lnTo>
                    <a:lnTo>
                      <a:pt x="2192" y="1194"/>
                    </a:lnTo>
                    <a:lnTo>
                      <a:pt x="2192" y="1194"/>
                    </a:lnTo>
                    <a:lnTo>
                      <a:pt x="2192" y="1169"/>
                    </a:lnTo>
                    <a:lnTo>
                      <a:pt x="2192" y="1121"/>
                    </a:lnTo>
                    <a:lnTo>
                      <a:pt x="2265" y="999"/>
                    </a:lnTo>
                    <a:lnTo>
                      <a:pt x="2387" y="828"/>
                    </a:lnTo>
                    <a:lnTo>
                      <a:pt x="2582" y="634"/>
                    </a:lnTo>
                    <a:lnTo>
                      <a:pt x="2582" y="634"/>
                    </a:lnTo>
                    <a:lnTo>
                      <a:pt x="2679" y="536"/>
                    </a:lnTo>
                    <a:lnTo>
                      <a:pt x="2826" y="439"/>
                    </a:lnTo>
                    <a:lnTo>
                      <a:pt x="2972" y="366"/>
                    </a:lnTo>
                    <a:lnTo>
                      <a:pt x="3142" y="293"/>
                    </a:lnTo>
                    <a:lnTo>
                      <a:pt x="3483" y="195"/>
                    </a:lnTo>
                    <a:lnTo>
                      <a:pt x="3654" y="171"/>
                    </a:lnTo>
                    <a:lnTo>
                      <a:pt x="3800" y="146"/>
                    </a:lnTo>
                    <a:lnTo>
                      <a:pt x="3800" y="146"/>
                    </a:lnTo>
                    <a:lnTo>
                      <a:pt x="4116" y="171"/>
                    </a:lnTo>
                    <a:lnTo>
                      <a:pt x="4360" y="171"/>
                    </a:lnTo>
                    <a:lnTo>
                      <a:pt x="4555" y="220"/>
                    </a:lnTo>
                    <a:lnTo>
                      <a:pt x="4652" y="244"/>
                    </a:lnTo>
                    <a:lnTo>
                      <a:pt x="4652" y="244"/>
                    </a:lnTo>
                    <a:lnTo>
                      <a:pt x="4701" y="268"/>
                    </a:lnTo>
                    <a:lnTo>
                      <a:pt x="4750" y="293"/>
                    </a:lnTo>
                    <a:lnTo>
                      <a:pt x="4798" y="268"/>
                    </a:lnTo>
                    <a:lnTo>
                      <a:pt x="4847" y="244"/>
                    </a:lnTo>
                    <a:lnTo>
                      <a:pt x="4847" y="244"/>
                    </a:lnTo>
                    <a:lnTo>
                      <a:pt x="5018" y="195"/>
                    </a:lnTo>
                    <a:lnTo>
                      <a:pt x="5407" y="122"/>
                    </a:lnTo>
                    <a:lnTo>
                      <a:pt x="5821" y="25"/>
                    </a:lnTo>
                    <a:lnTo>
                      <a:pt x="6138" y="0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endParaRPr sz="1867" kern="0">
                  <a:solidFill>
                    <a:srgbClr val="000000"/>
                  </a:solidFill>
                  <a:cs typeface="Arial"/>
                  <a:sym typeface="Arial"/>
                </a:endParaRPr>
              </a:p>
            </p:txBody>
          </p:sp>
        </p:grpSp>
        <p:sp>
          <p:nvSpPr>
            <p:cNvPr id="45" name="Shape 170"/>
            <p:cNvSpPr/>
            <p:nvPr/>
          </p:nvSpPr>
          <p:spPr>
            <a:xfrm rot="1902146">
              <a:off x="9880741" y="1541895"/>
              <a:ext cx="216956" cy="207157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6" name="Shape 171"/>
            <p:cNvSpPr/>
            <p:nvPr/>
          </p:nvSpPr>
          <p:spPr>
            <a:xfrm rot="-1130564">
              <a:off x="5817856" y="1676665"/>
              <a:ext cx="216949" cy="207151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7" name="Shape 172"/>
            <p:cNvSpPr/>
            <p:nvPr/>
          </p:nvSpPr>
          <p:spPr>
            <a:xfrm>
              <a:off x="9103129" y="3747237"/>
              <a:ext cx="131328" cy="125396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8" name="Shape 173"/>
            <p:cNvSpPr/>
            <p:nvPr/>
          </p:nvSpPr>
          <p:spPr>
            <a:xfrm rot="-9946640">
              <a:off x="10341633" y="1013404"/>
              <a:ext cx="131327" cy="125395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9" name="Shape 174"/>
            <p:cNvSpPr/>
            <p:nvPr/>
          </p:nvSpPr>
          <p:spPr>
            <a:xfrm rot="3967602">
              <a:off x="5686502" y="2019865"/>
              <a:ext cx="131340" cy="125408"/>
            </a:xfrm>
            <a:custGeom>
              <a:avLst/>
              <a:gdLst/>
              <a:ahLst/>
              <a:cxnLst/>
              <a:rect l="0" t="0" r="0" b="0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9525" cap="rnd" cmpd="sng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endParaRPr sz="1867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50" name="Shape 175"/>
            <p:cNvSpPr/>
            <p:nvPr/>
          </p:nvSpPr>
          <p:spPr>
            <a:xfrm rot="715072">
              <a:off x="6718376" y="1793925"/>
              <a:ext cx="1916345" cy="349684"/>
            </a:xfrm>
            <a:custGeom>
              <a:avLst/>
              <a:gdLst/>
              <a:ahLst/>
              <a:cxnLst/>
              <a:rect l="0" t="0" r="0" b="0"/>
              <a:pathLst>
                <a:path w="57493" h="10491" extrusionOk="0">
                  <a:moveTo>
                    <a:pt x="0" y="10491"/>
                  </a:moveTo>
                  <a:cubicBezTo>
                    <a:pt x="4699" y="8765"/>
                    <a:pt x="18613" y="1055"/>
                    <a:pt x="28196" y="138"/>
                  </a:cubicBezTo>
                  <a:cubicBezTo>
                    <a:pt x="37778" y="-779"/>
                    <a:pt x="52610" y="4176"/>
                    <a:pt x="57493" y="4984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lg" len="lg"/>
              <a:tailEnd type="none" w="lg" len="lg"/>
            </a:ln>
          </p:spPr>
        </p:sp>
      </p:grpSp>
    </p:spTree>
    <p:extLst>
      <p:ext uri="{BB962C8B-B14F-4D97-AF65-F5344CB8AC3E}">
        <p14:creationId xmlns:p14="http://schemas.microsoft.com/office/powerpoint/2010/main" val="350711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838200" y="211297"/>
            <a:ext cx="10515600" cy="1325563"/>
          </a:xfrm>
        </p:spPr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Check  List :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838200" y="1316052"/>
            <a:ext cx="11219916" cy="5230026"/>
          </a:xfrm>
        </p:spPr>
        <p:txBody>
          <a:bodyPr>
            <a:normAutofit fontScale="92500" lnSpcReduction="10000"/>
          </a:bodyPr>
          <a:lstStyle/>
          <a:p>
            <a:r>
              <a:rPr lang="fr-BE" dirty="0" err="1" smtClean="0">
                <a:solidFill>
                  <a:schemeClr val="bg1"/>
                </a:solidFill>
              </a:rPr>
              <a:t>Phidgets</a:t>
            </a:r>
            <a:r>
              <a:rPr lang="fr-BE" dirty="0" smtClean="0">
                <a:solidFill>
                  <a:schemeClr val="bg1"/>
                </a:solidFill>
              </a:rPr>
              <a:t> :</a:t>
            </a:r>
            <a:endParaRPr lang="fr-BE" dirty="0" smtClean="0">
              <a:solidFill>
                <a:schemeClr val="bg1"/>
              </a:solidFill>
            </a:endParaRPr>
          </a:p>
          <a:p>
            <a:pPr lvl="1"/>
            <a:r>
              <a:rPr lang="fr-BE" b="1" i="1" dirty="0" smtClean="0">
                <a:solidFill>
                  <a:schemeClr val="accent6"/>
                </a:solidFill>
              </a:rPr>
              <a:t>V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Task</a:t>
            </a:r>
            <a:r>
              <a:rPr lang="fr-BE" dirty="0" smtClean="0">
                <a:solidFill>
                  <a:schemeClr val="bg1"/>
                </a:solidFill>
              </a:rPr>
              <a:t> 1 : </a:t>
            </a:r>
            <a:r>
              <a:rPr lang="fr-BE" dirty="0" err="1">
                <a:solidFill>
                  <a:schemeClr val="bg1"/>
                </a:solidFill>
              </a:rPr>
              <a:t>Deploy</a:t>
            </a:r>
            <a:r>
              <a:rPr lang="fr-BE" dirty="0">
                <a:solidFill>
                  <a:schemeClr val="bg1"/>
                </a:solidFill>
              </a:rPr>
              <a:t> at least one of the </a:t>
            </a:r>
            <a:r>
              <a:rPr lang="fr-BE" dirty="0" err="1">
                <a:solidFill>
                  <a:schemeClr val="bg1"/>
                </a:solidFill>
              </a:rPr>
              <a:t>Phidget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boards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connected</a:t>
            </a:r>
            <a:r>
              <a:rPr lang="fr-BE" dirty="0">
                <a:solidFill>
                  <a:schemeClr val="bg1"/>
                </a:solidFill>
              </a:rPr>
              <a:t> to the </a:t>
            </a:r>
            <a:r>
              <a:rPr lang="fr-BE" dirty="0" err="1">
                <a:solidFill>
                  <a:schemeClr val="bg1"/>
                </a:solidFill>
              </a:rPr>
              <a:t>rasberry</a:t>
            </a:r>
            <a:r>
              <a:rPr lang="fr-BE" dirty="0">
                <a:solidFill>
                  <a:schemeClr val="bg1"/>
                </a:solidFill>
              </a:rPr>
              <a:t> PI</a:t>
            </a:r>
          </a:p>
          <a:p>
            <a:pPr lvl="1"/>
            <a:r>
              <a:rPr lang="fr-BE" b="1" i="1" dirty="0">
                <a:solidFill>
                  <a:schemeClr val="accent6"/>
                </a:solidFill>
              </a:rPr>
              <a:t>V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Task</a:t>
            </a:r>
            <a:r>
              <a:rPr lang="fr-BE" dirty="0" smtClean="0">
                <a:solidFill>
                  <a:schemeClr val="bg1"/>
                </a:solidFill>
              </a:rPr>
              <a:t> 2 : </a:t>
            </a:r>
            <a:r>
              <a:rPr lang="fr-BE" dirty="0" err="1" smtClean="0">
                <a:solidFill>
                  <a:schemeClr val="bg1"/>
                </a:solidFill>
              </a:rPr>
              <a:t>Retreive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>
                <a:solidFill>
                  <a:schemeClr val="bg1"/>
                </a:solidFill>
              </a:rPr>
              <a:t>and transmit information </a:t>
            </a:r>
            <a:r>
              <a:rPr lang="fr-BE" dirty="0" err="1">
                <a:solidFill>
                  <a:schemeClr val="bg1"/>
                </a:solidFill>
              </a:rPr>
              <a:t>from</a:t>
            </a:r>
            <a:r>
              <a:rPr lang="fr-BE" dirty="0">
                <a:solidFill>
                  <a:schemeClr val="bg1"/>
                </a:solidFill>
              </a:rPr>
              <a:t> at least </a:t>
            </a:r>
            <a:r>
              <a:rPr lang="fr-BE" dirty="0" err="1">
                <a:solidFill>
                  <a:schemeClr val="bg1"/>
                </a:solidFill>
              </a:rPr>
              <a:t>two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different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environmental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sensors</a:t>
            </a:r>
            <a:endParaRPr lang="fr-BE" dirty="0" smtClean="0">
              <a:solidFill>
                <a:schemeClr val="bg1"/>
              </a:solidFill>
            </a:endParaRPr>
          </a:p>
          <a:p>
            <a:pPr lvl="1"/>
            <a:r>
              <a:rPr lang="fr-BE" b="1" i="1" dirty="0">
                <a:solidFill>
                  <a:schemeClr val="accent6"/>
                </a:solidFill>
              </a:rPr>
              <a:t>V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Task</a:t>
            </a:r>
            <a:r>
              <a:rPr lang="fr-BE" dirty="0" smtClean="0">
                <a:solidFill>
                  <a:schemeClr val="bg1"/>
                </a:solidFill>
              </a:rPr>
              <a:t> 3 : </a:t>
            </a:r>
            <a:r>
              <a:rPr lang="en-US" dirty="0">
                <a:solidFill>
                  <a:schemeClr val="bg1"/>
                </a:solidFill>
              </a:rPr>
              <a:t>Read and write information from a RFID </a:t>
            </a:r>
            <a:r>
              <a:rPr lang="en-US" dirty="0" smtClean="0">
                <a:solidFill>
                  <a:schemeClr val="bg1"/>
                </a:solidFill>
              </a:rPr>
              <a:t>tag (read in </a:t>
            </a:r>
            <a:r>
              <a:rPr lang="en-US" dirty="0" err="1" smtClean="0">
                <a:solidFill>
                  <a:schemeClr val="bg1"/>
                </a:solidFill>
              </a:rPr>
              <a:t>projet</a:t>
            </a:r>
            <a:r>
              <a:rPr lang="en-US" dirty="0" smtClean="0">
                <a:solidFill>
                  <a:schemeClr val="bg1"/>
                </a:solidFill>
              </a:rPr>
              <a:t>, write in video)</a:t>
            </a:r>
            <a:endParaRPr lang="fr-BE" dirty="0" smtClean="0">
              <a:solidFill>
                <a:schemeClr val="bg1"/>
              </a:solidFill>
            </a:endParaRPr>
          </a:p>
          <a:p>
            <a:r>
              <a:rPr lang="fr-BE" dirty="0" smtClean="0">
                <a:solidFill>
                  <a:schemeClr val="bg1"/>
                </a:solidFill>
              </a:rPr>
              <a:t>SCALA</a:t>
            </a:r>
          </a:p>
          <a:p>
            <a:pPr lvl="1"/>
            <a:r>
              <a:rPr lang="fr-BE" b="1" i="1" dirty="0">
                <a:solidFill>
                  <a:schemeClr val="accent6"/>
                </a:solidFill>
              </a:rPr>
              <a:t>V </a:t>
            </a:r>
            <a:r>
              <a:rPr lang="fr-BE" dirty="0" err="1" smtClean="0">
                <a:solidFill>
                  <a:schemeClr val="bg1"/>
                </a:solidFill>
              </a:rPr>
              <a:t>Task</a:t>
            </a:r>
            <a:r>
              <a:rPr lang="fr-BE" dirty="0" smtClean="0">
                <a:solidFill>
                  <a:schemeClr val="bg1"/>
                </a:solidFill>
              </a:rPr>
              <a:t> 1 : </a:t>
            </a:r>
            <a:r>
              <a:rPr lang="en-US" dirty="0">
                <a:solidFill>
                  <a:schemeClr val="bg1"/>
                </a:solidFill>
              </a:rPr>
              <a:t>Retrieve information read concurrently from multiple sensors connected to the </a:t>
            </a:r>
            <a:r>
              <a:rPr lang="en-US" dirty="0" smtClean="0">
                <a:solidFill>
                  <a:schemeClr val="bg1"/>
                </a:solidFill>
              </a:rPr>
              <a:t>Raspberry</a:t>
            </a:r>
            <a:endParaRPr lang="fr-BE" dirty="0" smtClean="0">
              <a:solidFill>
                <a:schemeClr val="bg1"/>
              </a:solidFill>
            </a:endParaRPr>
          </a:p>
          <a:p>
            <a:pPr lvl="1"/>
            <a:r>
              <a:rPr lang="fr-BE" b="1" i="1" dirty="0">
                <a:solidFill>
                  <a:schemeClr val="accent6"/>
                </a:solidFill>
              </a:rPr>
              <a:t>V </a:t>
            </a:r>
            <a:r>
              <a:rPr lang="fr-BE" dirty="0" err="1" smtClean="0">
                <a:solidFill>
                  <a:schemeClr val="bg1"/>
                </a:solidFill>
              </a:rPr>
              <a:t>Task</a:t>
            </a:r>
            <a:r>
              <a:rPr lang="fr-BE" dirty="0" smtClean="0">
                <a:solidFill>
                  <a:schemeClr val="bg1"/>
                </a:solidFill>
              </a:rPr>
              <a:t> 2 : </a:t>
            </a:r>
            <a:r>
              <a:rPr lang="en-US" dirty="0">
                <a:solidFill>
                  <a:schemeClr val="bg1"/>
                </a:solidFill>
              </a:rPr>
              <a:t>Infer knowledge involving readings from at least two different sensor types</a:t>
            </a:r>
          </a:p>
          <a:p>
            <a:pPr lvl="1"/>
            <a:r>
              <a:rPr lang="fr-BE" b="1" i="1" dirty="0" smtClean="0">
                <a:solidFill>
                  <a:schemeClr val="accent6"/>
                </a:solidFill>
              </a:rPr>
              <a:t>V </a:t>
            </a:r>
            <a:r>
              <a:rPr lang="fr-BE" dirty="0" err="1" smtClean="0">
                <a:solidFill>
                  <a:schemeClr val="bg1"/>
                </a:solidFill>
              </a:rPr>
              <a:t>Task</a:t>
            </a:r>
            <a:r>
              <a:rPr lang="fr-BE" dirty="0" smtClean="0">
                <a:solidFill>
                  <a:schemeClr val="bg1"/>
                </a:solidFill>
              </a:rPr>
              <a:t> 3 : </a:t>
            </a:r>
            <a:r>
              <a:rPr lang="en-US" dirty="0">
                <a:solidFill>
                  <a:schemeClr val="bg1"/>
                </a:solidFill>
              </a:rPr>
              <a:t>Manage gracefully and (reactively) </a:t>
            </a:r>
            <a:r>
              <a:rPr lang="en-US" dirty="0" err="1">
                <a:solidFill>
                  <a:schemeClr val="bg1"/>
                </a:solidFill>
              </a:rPr>
              <a:t>suddent</a:t>
            </a:r>
            <a:r>
              <a:rPr lang="en-US" dirty="0">
                <a:solidFill>
                  <a:schemeClr val="bg1"/>
                </a:solidFill>
              </a:rPr>
              <a:t> connections and disconnections of a sensor sources</a:t>
            </a:r>
          </a:p>
          <a:p>
            <a:r>
              <a:rPr lang="fr-BE" dirty="0" err="1" smtClean="0">
                <a:solidFill>
                  <a:schemeClr val="bg1"/>
                </a:solidFill>
              </a:rPr>
              <a:t>Zolertia</a:t>
            </a:r>
            <a:r>
              <a:rPr lang="fr-BE" dirty="0" smtClean="0">
                <a:solidFill>
                  <a:schemeClr val="bg1"/>
                </a:solidFill>
              </a:rPr>
              <a:t> Z1</a:t>
            </a:r>
          </a:p>
          <a:p>
            <a:pPr lvl="1"/>
            <a:r>
              <a:rPr lang="fr-BE" dirty="0" err="1" smtClean="0">
                <a:solidFill>
                  <a:schemeClr val="bg1"/>
                </a:solidFill>
              </a:rPr>
              <a:t>Task</a:t>
            </a:r>
            <a:r>
              <a:rPr lang="fr-BE" dirty="0" smtClean="0">
                <a:solidFill>
                  <a:schemeClr val="bg1"/>
                </a:solidFill>
              </a:rPr>
              <a:t> 1 : </a:t>
            </a:r>
            <a:r>
              <a:rPr lang="en-US" dirty="0">
                <a:solidFill>
                  <a:schemeClr val="bg1"/>
                </a:solidFill>
              </a:rPr>
              <a:t>Deploy a basic application on a </a:t>
            </a:r>
            <a:r>
              <a:rPr lang="en-US" dirty="0" err="1">
                <a:solidFill>
                  <a:schemeClr val="bg1"/>
                </a:solidFill>
              </a:rPr>
              <a:t>Zolertia</a:t>
            </a:r>
            <a:r>
              <a:rPr lang="en-US" dirty="0">
                <a:solidFill>
                  <a:schemeClr val="bg1"/>
                </a:solidFill>
              </a:rPr>
              <a:t> Z1 </a:t>
            </a:r>
            <a:r>
              <a:rPr lang="en-US" dirty="0" smtClean="0">
                <a:solidFill>
                  <a:schemeClr val="bg1"/>
                </a:solidFill>
              </a:rPr>
              <a:t>mote</a:t>
            </a:r>
            <a:endParaRPr lang="fr-BE" dirty="0" smtClean="0">
              <a:solidFill>
                <a:schemeClr val="bg1"/>
              </a:solidFill>
            </a:endParaRPr>
          </a:p>
          <a:p>
            <a:pPr lvl="1"/>
            <a:r>
              <a:rPr lang="fr-BE" dirty="0" err="1" smtClean="0">
                <a:solidFill>
                  <a:schemeClr val="bg1"/>
                </a:solidFill>
              </a:rPr>
              <a:t>Task</a:t>
            </a:r>
            <a:r>
              <a:rPr lang="fr-BE" dirty="0" smtClean="0">
                <a:solidFill>
                  <a:schemeClr val="bg1"/>
                </a:solidFill>
              </a:rPr>
              <a:t> 2 : </a:t>
            </a:r>
            <a:r>
              <a:rPr lang="en-US" dirty="0" err="1">
                <a:solidFill>
                  <a:schemeClr val="bg1"/>
                </a:solidFill>
              </a:rPr>
              <a:t>Retreive</a:t>
            </a:r>
            <a:r>
              <a:rPr lang="en-US" dirty="0">
                <a:solidFill>
                  <a:schemeClr val="bg1"/>
                </a:solidFill>
              </a:rPr>
              <a:t> data read from one of the Z1’s onboard sensors and send it to a </a:t>
            </a:r>
            <a:r>
              <a:rPr lang="en-US" dirty="0" smtClean="0">
                <a:solidFill>
                  <a:schemeClr val="bg1"/>
                </a:solidFill>
              </a:rPr>
              <a:t>server</a:t>
            </a:r>
            <a:endParaRPr lang="fr-BE" dirty="0" smtClean="0">
              <a:solidFill>
                <a:schemeClr val="bg1"/>
              </a:solidFill>
            </a:endParaRPr>
          </a:p>
          <a:p>
            <a:pPr lvl="1"/>
            <a:r>
              <a:rPr lang="fr-BE" b="1" i="1" dirty="0">
                <a:solidFill>
                  <a:schemeClr val="accent6"/>
                </a:solidFill>
              </a:rPr>
              <a:t>V </a:t>
            </a:r>
            <a:r>
              <a:rPr lang="fr-BE" dirty="0" err="1" smtClean="0">
                <a:solidFill>
                  <a:schemeClr val="bg1"/>
                </a:solidFill>
              </a:rPr>
              <a:t>Task</a:t>
            </a:r>
            <a:r>
              <a:rPr lang="fr-BE" dirty="0" smtClean="0">
                <a:solidFill>
                  <a:schemeClr val="bg1"/>
                </a:solidFill>
              </a:rPr>
              <a:t> 3 : </a:t>
            </a:r>
            <a:r>
              <a:rPr lang="fr-BE" dirty="0" err="1" smtClean="0">
                <a:solidFill>
                  <a:schemeClr val="bg1"/>
                </a:solidFill>
              </a:rPr>
              <a:t>Measure</a:t>
            </a:r>
            <a:r>
              <a:rPr lang="fr-BE" dirty="0" smtClean="0">
                <a:solidFill>
                  <a:schemeClr val="bg1"/>
                </a:solidFill>
              </a:rPr>
              <a:t> the Z1’s </a:t>
            </a:r>
            <a:r>
              <a:rPr lang="fr-BE" dirty="0" err="1" smtClean="0">
                <a:solidFill>
                  <a:schemeClr val="bg1"/>
                </a:solidFill>
              </a:rPr>
              <a:t>connection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strength</a:t>
            </a:r>
            <a:r>
              <a:rPr lang="fr-BE" dirty="0" smtClean="0">
                <a:solidFill>
                  <a:schemeClr val="bg1"/>
                </a:solidFill>
              </a:rPr>
              <a:t> and </a:t>
            </a:r>
            <a:r>
              <a:rPr lang="fr-BE" dirty="0" err="1" smtClean="0">
                <a:solidFill>
                  <a:schemeClr val="bg1"/>
                </a:solidFill>
              </a:rPr>
              <a:t>behaviour</a:t>
            </a:r>
            <a:r>
              <a:rPr lang="fr-BE" dirty="0" smtClean="0">
                <a:solidFill>
                  <a:schemeClr val="bg1"/>
                </a:solidFill>
              </a:rPr>
              <a:t> </a:t>
            </a:r>
            <a:r>
              <a:rPr lang="fr-BE" dirty="0" err="1" smtClean="0">
                <a:solidFill>
                  <a:schemeClr val="bg1"/>
                </a:solidFill>
              </a:rPr>
              <a:t>from</a:t>
            </a:r>
            <a:r>
              <a:rPr lang="fr-BE" dirty="0" smtClean="0">
                <a:solidFill>
                  <a:schemeClr val="bg1"/>
                </a:solidFill>
              </a:rPr>
              <a:t> (challenge)</a:t>
            </a:r>
          </a:p>
          <a:p>
            <a:pPr marL="457200" lvl="1" indent="0">
              <a:buNone/>
            </a:pPr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71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2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5405" y="365125"/>
            <a:ext cx="10728395" cy="1325563"/>
          </a:xfrm>
        </p:spPr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Infrastructure du projet</a:t>
            </a:r>
            <a:endParaRPr lang="fr-BE" dirty="0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05" y="1546092"/>
            <a:ext cx="10941189" cy="512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9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>
                <a:solidFill>
                  <a:schemeClr val="bg1"/>
                </a:solidFill>
              </a:rPr>
              <a:t>Aspects techniques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838200" y="1569521"/>
            <a:ext cx="11151550" cy="4351338"/>
          </a:xfrm>
        </p:spPr>
        <p:txBody>
          <a:bodyPr>
            <a:normAutofit/>
          </a:bodyPr>
          <a:lstStyle/>
          <a:p>
            <a:r>
              <a:rPr lang="fr-BE" dirty="0" smtClean="0">
                <a:solidFill>
                  <a:schemeClr val="bg1"/>
                </a:solidFill>
              </a:rPr>
              <a:t>Langages de programmation :</a:t>
            </a:r>
          </a:p>
          <a:p>
            <a:pPr lvl="1"/>
            <a:r>
              <a:rPr lang="fr-BE" dirty="0" smtClean="0">
                <a:solidFill>
                  <a:schemeClr val="bg1"/>
                </a:solidFill>
              </a:rPr>
              <a:t>SCALA</a:t>
            </a:r>
          </a:p>
          <a:p>
            <a:pPr lvl="1"/>
            <a:r>
              <a:rPr lang="fr-BE" dirty="0" smtClean="0">
                <a:solidFill>
                  <a:schemeClr val="bg1"/>
                </a:solidFill>
              </a:rPr>
              <a:t>JAVA</a:t>
            </a:r>
          </a:p>
          <a:p>
            <a:r>
              <a:rPr lang="fr-BE" dirty="0" smtClean="0">
                <a:solidFill>
                  <a:schemeClr val="bg1"/>
                </a:solidFill>
              </a:rPr>
              <a:t>Base de données </a:t>
            </a:r>
          </a:p>
          <a:p>
            <a:pPr lvl="1"/>
            <a:r>
              <a:rPr lang="fr-BE" dirty="0" smtClean="0">
                <a:solidFill>
                  <a:schemeClr val="bg1"/>
                </a:solidFill>
              </a:rPr>
              <a:t> MySQL</a:t>
            </a:r>
          </a:p>
          <a:p>
            <a:r>
              <a:rPr lang="fr-BE" dirty="0" smtClean="0">
                <a:solidFill>
                  <a:schemeClr val="bg1"/>
                </a:solidFill>
              </a:rPr>
              <a:t>Architecture REST</a:t>
            </a:r>
          </a:p>
          <a:p>
            <a:r>
              <a:rPr lang="fr-BE" dirty="0" smtClean="0">
                <a:solidFill>
                  <a:schemeClr val="bg1"/>
                </a:solidFill>
              </a:rPr>
              <a:t>Modularité et indépendance des composants logiciels</a:t>
            </a:r>
          </a:p>
          <a:p>
            <a:r>
              <a:rPr lang="fr-BE" dirty="0" smtClean="0">
                <a:solidFill>
                  <a:schemeClr val="bg1"/>
                </a:solidFill>
              </a:rPr>
              <a:t>Détecteur incendie : tolérance aux pannes + redondance des informations</a:t>
            </a:r>
            <a:endParaRPr lang="fr-BE" dirty="0" smtClean="0">
              <a:solidFill>
                <a:schemeClr val="bg1"/>
              </a:solidFill>
            </a:endParaRPr>
          </a:p>
          <a:p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19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rin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Marin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450</Words>
  <Application>Microsoft Office PowerPoint</Application>
  <PresentationFormat>Grand écran</PresentationFormat>
  <Paragraphs>77</Paragraphs>
  <Slides>27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27</vt:i4>
      </vt:variant>
    </vt:vector>
  </HeadingPairs>
  <TitlesOfParts>
    <vt:vector size="36" baseType="lpstr">
      <vt:lpstr>Arial</vt:lpstr>
      <vt:lpstr>Calibri</vt:lpstr>
      <vt:lpstr>Calibri Light</vt:lpstr>
      <vt:lpstr>Montserrat</vt:lpstr>
      <vt:lpstr>Raleway</vt:lpstr>
      <vt:lpstr>Wingdings</vt:lpstr>
      <vt:lpstr>Thème Office</vt:lpstr>
      <vt:lpstr>Marina template</vt:lpstr>
      <vt:lpstr>1_Marina template</vt:lpstr>
      <vt:lpstr>INFOM453 :  LABORATOIRE EN INFORMATIQUE AMBIANTE ET MOBILE</vt:lpstr>
      <vt:lpstr>Rappel</vt:lpstr>
      <vt:lpstr>Personna n° 2 : Martine  </vt:lpstr>
      <vt:lpstr>Aspects clés du projet</vt:lpstr>
      <vt:lpstr>Vidéos</vt:lpstr>
      <vt:lpstr>Vue d’ensemble</vt:lpstr>
      <vt:lpstr>Check  List :</vt:lpstr>
      <vt:lpstr>Infrastructure du projet</vt:lpstr>
      <vt:lpstr>Aspects techniques</vt:lpstr>
      <vt:lpstr>Smart Home</vt:lpstr>
      <vt:lpstr>Démonstration</vt:lpstr>
      <vt:lpstr>Tâches du projet squelette abordées :</vt:lpstr>
      <vt:lpstr>Roue à épices</vt:lpstr>
      <vt:lpstr>Démonstration</vt:lpstr>
      <vt:lpstr>Tâches du projet squelette abordées :</vt:lpstr>
      <vt:lpstr>Merci</vt:lpstr>
      <vt:lpstr>Task 3</vt:lpstr>
      <vt:lpstr>SCALA</vt:lpstr>
      <vt:lpstr>Task 1</vt:lpstr>
      <vt:lpstr>Task 2</vt:lpstr>
      <vt:lpstr>Task 3</vt:lpstr>
      <vt:lpstr>Zolertia Z1</vt:lpstr>
      <vt:lpstr>Zolertia</vt:lpstr>
      <vt:lpstr>Task 1</vt:lpstr>
      <vt:lpstr>Task 2</vt:lpstr>
      <vt:lpstr>Task 3</vt:lpstr>
      <vt:lpstr>Et puis…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INFOM453 :  Laboratoire en informatique ambiante et mobile</dc:title>
  <dc:creator>Dorian</dc:creator>
  <cp:lastModifiedBy>Dorian</cp:lastModifiedBy>
  <cp:revision>23</cp:revision>
  <dcterms:created xsi:type="dcterms:W3CDTF">2016-05-02T08:23:52Z</dcterms:created>
  <dcterms:modified xsi:type="dcterms:W3CDTF">2016-05-02T15:50:19Z</dcterms:modified>
</cp:coreProperties>
</file>

<file path=docProps/thumbnail.jpeg>
</file>